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693400" cy="7562850"/>
  <p:notesSz cx="10693400" cy="75628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46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36612"/>
            <a:ext cx="8964930" cy="0"/>
          </a:xfrm>
          <a:custGeom>
            <a:avLst/>
            <a:gdLst/>
            <a:ahLst/>
            <a:cxnLst/>
            <a:rect l="l" t="t" r="r" b="b"/>
            <a:pathLst>
              <a:path w="8964930">
                <a:moveTo>
                  <a:pt x="0" y="0"/>
                </a:moveTo>
                <a:lnTo>
                  <a:pt x="8964612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58050" y="206387"/>
            <a:ext cx="1728749" cy="1038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184775" y="187325"/>
            <a:ext cx="1724025" cy="1057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79387" y="187325"/>
            <a:ext cx="1192530" cy="1586230"/>
          </a:xfrm>
          <a:custGeom>
            <a:avLst/>
            <a:gdLst/>
            <a:ahLst/>
            <a:cxnLst/>
            <a:rect l="l" t="t" r="r" b="b"/>
            <a:pathLst>
              <a:path w="1192530" h="1586230">
                <a:moveTo>
                  <a:pt x="1192212" y="0"/>
                </a:moveTo>
                <a:lnTo>
                  <a:pt x="0" y="1585912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79387" y="5084763"/>
            <a:ext cx="720725" cy="720725"/>
          </a:xfrm>
          <a:custGeom>
            <a:avLst/>
            <a:gdLst/>
            <a:ahLst/>
            <a:cxnLst/>
            <a:rect l="l" t="t" r="r" b="b"/>
            <a:pathLst>
              <a:path w="720725" h="720725">
                <a:moveTo>
                  <a:pt x="0" y="0"/>
                </a:moveTo>
                <a:lnTo>
                  <a:pt x="0" y="720725"/>
                </a:lnTo>
                <a:lnTo>
                  <a:pt x="720725" y="720725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400675" y="2781300"/>
            <a:ext cx="3564254" cy="3940175"/>
          </a:xfrm>
          <a:custGeom>
            <a:avLst/>
            <a:gdLst/>
            <a:ahLst/>
            <a:cxnLst/>
            <a:rect l="l" t="t" r="r" b="b"/>
            <a:pathLst>
              <a:path w="3564254" h="3940175">
                <a:moveTo>
                  <a:pt x="3563937" y="0"/>
                </a:moveTo>
                <a:lnTo>
                  <a:pt x="0" y="3940175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697537" y="3213100"/>
            <a:ext cx="3195955" cy="3508375"/>
          </a:xfrm>
          <a:custGeom>
            <a:avLst/>
            <a:gdLst/>
            <a:ahLst/>
            <a:cxnLst/>
            <a:rect l="l" t="t" r="r" b="b"/>
            <a:pathLst>
              <a:path w="3195954" h="3508375">
                <a:moveTo>
                  <a:pt x="3195637" y="0"/>
                </a:moveTo>
                <a:lnTo>
                  <a:pt x="0" y="3508375"/>
                </a:lnTo>
                <a:lnTo>
                  <a:pt x="3195637" y="3508375"/>
                </a:lnTo>
                <a:lnTo>
                  <a:pt x="3195637" y="0"/>
                </a:lnTo>
                <a:close/>
              </a:path>
            </a:pathLst>
          </a:custGeom>
          <a:solidFill>
            <a:srgbClr val="A7A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7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7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7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6202" y="427520"/>
            <a:ext cx="7960995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7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9360" y="1784223"/>
            <a:ext cx="8534679" cy="4895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5.png"/><Relationship Id="rId18" Type="http://schemas.openxmlformats.org/officeDocument/2006/relationships/image" Target="../media/image430.png"/><Relationship Id="rId26" Type="http://schemas.openxmlformats.org/officeDocument/2006/relationships/image" Target="../media/image438.png"/><Relationship Id="rId39" Type="http://schemas.openxmlformats.org/officeDocument/2006/relationships/image" Target="../media/image451.png"/><Relationship Id="rId21" Type="http://schemas.openxmlformats.org/officeDocument/2006/relationships/image" Target="../media/image433.png"/><Relationship Id="rId34" Type="http://schemas.openxmlformats.org/officeDocument/2006/relationships/image" Target="../media/image446.png"/><Relationship Id="rId42" Type="http://schemas.openxmlformats.org/officeDocument/2006/relationships/image" Target="../media/image454.png"/><Relationship Id="rId47" Type="http://schemas.openxmlformats.org/officeDocument/2006/relationships/image" Target="../media/image459.png"/><Relationship Id="rId50" Type="http://schemas.openxmlformats.org/officeDocument/2006/relationships/image" Target="../media/image462.png"/><Relationship Id="rId55" Type="http://schemas.openxmlformats.org/officeDocument/2006/relationships/image" Target="../media/image467.png"/><Relationship Id="rId7" Type="http://schemas.openxmlformats.org/officeDocument/2006/relationships/image" Target="../media/image419.png"/><Relationship Id="rId2" Type="http://schemas.openxmlformats.org/officeDocument/2006/relationships/image" Target="../media/image414.png"/><Relationship Id="rId16" Type="http://schemas.openxmlformats.org/officeDocument/2006/relationships/image" Target="../media/image428.png"/><Relationship Id="rId20" Type="http://schemas.openxmlformats.org/officeDocument/2006/relationships/image" Target="../media/image432.png"/><Relationship Id="rId29" Type="http://schemas.openxmlformats.org/officeDocument/2006/relationships/image" Target="../media/image441.png"/><Relationship Id="rId41" Type="http://schemas.openxmlformats.org/officeDocument/2006/relationships/image" Target="../media/image453.png"/><Relationship Id="rId54" Type="http://schemas.openxmlformats.org/officeDocument/2006/relationships/image" Target="../media/image466.png"/><Relationship Id="rId62" Type="http://schemas.openxmlformats.org/officeDocument/2006/relationships/image" Target="../media/image4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8.png"/><Relationship Id="rId11" Type="http://schemas.openxmlformats.org/officeDocument/2006/relationships/image" Target="../media/image423.png"/><Relationship Id="rId24" Type="http://schemas.openxmlformats.org/officeDocument/2006/relationships/image" Target="../media/image436.png"/><Relationship Id="rId32" Type="http://schemas.openxmlformats.org/officeDocument/2006/relationships/image" Target="../media/image444.png"/><Relationship Id="rId37" Type="http://schemas.openxmlformats.org/officeDocument/2006/relationships/image" Target="../media/image449.png"/><Relationship Id="rId40" Type="http://schemas.openxmlformats.org/officeDocument/2006/relationships/image" Target="../media/image452.png"/><Relationship Id="rId45" Type="http://schemas.openxmlformats.org/officeDocument/2006/relationships/image" Target="../media/image457.png"/><Relationship Id="rId53" Type="http://schemas.openxmlformats.org/officeDocument/2006/relationships/image" Target="../media/image465.png"/><Relationship Id="rId58" Type="http://schemas.openxmlformats.org/officeDocument/2006/relationships/image" Target="../media/image127.png"/><Relationship Id="rId5" Type="http://schemas.openxmlformats.org/officeDocument/2006/relationships/image" Target="../media/image417.png"/><Relationship Id="rId15" Type="http://schemas.openxmlformats.org/officeDocument/2006/relationships/image" Target="../media/image427.png"/><Relationship Id="rId23" Type="http://schemas.openxmlformats.org/officeDocument/2006/relationships/image" Target="../media/image435.png"/><Relationship Id="rId28" Type="http://schemas.openxmlformats.org/officeDocument/2006/relationships/image" Target="../media/image440.png"/><Relationship Id="rId36" Type="http://schemas.openxmlformats.org/officeDocument/2006/relationships/image" Target="../media/image448.png"/><Relationship Id="rId49" Type="http://schemas.openxmlformats.org/officeDocument/2006/relationships/image" Target="../media/image461.png"/><Relationship Id="rId57" Type="http://schemas.openxmlformats.org/officeDocument/2006/relationships/image" Target="../media/image469.png"/><Relationship Id="rId61" Type="http://schemas.openxmlformats.org/officeDocument/2006/relationships/image" Target="../media/image384.png"/><Relationship Id="rId10" Type="http://schemas.openxmlformats.org/officeDocument/2006/relationships/image" Target="../media/image422.png"/><Relationship Id="rId19" Type="http://schemas.openxmlformats.org/officeDocument/2006/relationships/image" Target="../media/image431.png"/><Relationship Id="rId31" Type="http://schemas.openxmlformats.org/officeDocument/2006/relationships/image" Target="../media/image443.png"/><Relationship Id="rId44" Type="http://schemas.openxmlformats.org/officeDocument/2006/relationships/image" Target="../media/image456.png"/><Relationship Id="rId52" Type="http://schemas.openxmlformats.org/officeDocument/2006/relationships/image" Target="../media/image464.png"/><Relationship Id="rId60" Type="http://schemas.openxmlformats.org/officeDocument/2006/relationships/image" Target="../media/image471.png"/><Relationship Id="rId4" Type="http://schemas.openxmlformats.org/officeDocument/2006/relationships/image" Target="../media/image416.png"/><Relationship Id="rId9" Type="http://schemas.openxmlformats.org/officeDocument/2006/relationships/image" Target="../media/image421.png"/><Relationship Id="rId14" Type="http://schemas.openxmlformats.org/officeDocument/2006/relationships/image" Target="../media/image426.png"/><Relationship Id="rId22" Type="http://schemas.openxmlformats.org/officeDocument/2006/relationships/image" Target="../media/image434.png"/><Relationship Id="rId27" Type="http://schemas.openxmlformats.org/officeDocument/2006/relationships/image" Target="../media/image439.png"/><Relationship Id="rId30" Type="http://schemas.openxmlformats.org/officeDocument/2006/relationships/image" Target="../media/image442.png"/><Relationship Id="rId35" Type="http://schemas.openxmlformats.org/officeDocument/2006/relationships/image" Target="../media/image447.png"/><Relationship Id="rId43" Type="http://schemas.openxmlformats.org/officeDocument/2006/relationships/image" Target="../media/image455.png"/><Relationship Id="rId48" Type="http://schemas.openxmlformats.org/officeDocument/2006/relationships/image" Target="../media/image460.png"/><Relationship Id="rId56" Type="http://schemas.openxmlformats.org/officeDocument/2006/relationships/image" Target="../media/image468.png"/><Relationship Id="rId8" Type="http://schemas.openxmlformats.org/officeDocument/2006/relationships/image" Target="../media/image420.png"/><Relationship Id="rId51" Type="http://schemas.openxmlformats.org/officeDocument/2006/relationships/image" Target="../media/image463.png"/><Relationship Id="rId3" Type="http://schemas.openxmlformats.org/officeDocument/2006/relationships/image" Target="../media/image415.png"/><Relationship Id="rId12" Type="http://schemas.openxmlformats.org/officeDocument/2006/relationships/image" Target="../media/image424.png"/><Relationship Id="rId17" Type="http://schemas.openxmlformats.org/officeDocument/2006/relationships/image" Target="../media/image429.png"/><Relationship Id="rId25" Type="http://schemas.openxmlformats.org/officeDocument/2006/relationships/image" Target="../media/image437.png"/><Relationship Id="rId33" Type="http://schemas.openxmlformats.org/officeDocument/2006/relationships/image" Target="../media/image445.png"/><Relationship Id="rId38" Type="http://schemas.openxmlformats.org/officeDocument/2006/relationships/image" Target="../media/image450.png"/><Relationship Id="rId46" Type="http://schemas.openxmlformats.org/officeDocument/2006/relationships/image" Target="../media/image458.png"/><Relationship Id="rId59" Type="http://schemas.openxmlformats.org/officeDocument/2006/relationships/image" Target="../media/image4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9.png"/><Relationship Id="rId3" Type="http://schemas.openxmlformats.org/officeDocument/2006/relationships/image" Target="../media/image474.png"/><Relationship Id="rId7" Type="http://schemas.openxmlformats.org/officeDocument/2006/relationships/image" Target="../media/image478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7.png"/><Relationship Id="rId5" Type="http://schemas.openxmlformats.org/officeDocument/2006/relationships/image" Target="../media/image476.png"/><Relationship Id="rId10" Type="http://schemas.openxmlformats.org/officeDocument/2006/relationships/image" Target="../media/image248.png"/><Relationship Id="rId4" Type="http://schemas.openxmlformats.org/officeDocument/2006/relationships/image" Target="../media/image475.png"/><Relationship Id="rId9" Type="http://schemas.openxmlformats.org/officeDocument/2006/relationships/image" Target="../media/image4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6.png"/><Relationship Id="rId13" Type="http://schemas.openxmlformats.org/officeDocument/2006/relationships/image" Target="../media/image491.png"/><Relationship Id="rId18" Type="http://schemas.openxmlformats.org/officeDocument/2006/relationships/image" Target="../media/image496.png"/><Relationship Id="rId26" Type="http://schemas.openxmlformats.org/officeDocument/2006/relationships/image" Target="../media/image504.png"/><Relationship Id="rId3" Type="http://schemas.openxmlformats.org/officeDocument/2006/relationships/image" Target="../media/image127.png"/><Relationship Id="rId21" Type="http://schemas.openxmlformats.org/officeDocument/2006/relationships/image" Target="../media/image499.png"/><Relationship Id="rId7" Type="http://schemas.openxmlformats.org/officeDocument/2006/relationships/image" Target="../media/image485.png"/><Relationship Id="rId12" Type="http://schemas.openxmlformats.org/officeDocument/2006/relationships/image" Target="../media/image490.png"/><Relationship Id="rId17" Type="http://schemas.openxmlformats.org/officeDocument/2006/relationships/image" Target="../media/image495.png"/><Relationship Id="rId25" Type="http://schemas.openxmlformats.org/officeDocument/2006/relationships/image" Target="../media/image503.png"/><Relationship Id="rId33" Type="http://schemas.openxmlformats.org/officeDocument/2006/relationships/image" Target="../media/image511.png"/><Relationship Id="rId2" Type="http://schemas.openxmlformats.org/officeDocument/2006/relationships/image" Target="../media/image481.png"/><Relationship Id="rId16" Type="http://schemas.openxmlformats.org/officeDocument/2006/relationships/image" Target="../media/image494.png"/><Relationship Id="rId20" Type="http://schemas.openxmlformats.org/officeDocument/2006/relationships/image" Target="../media/image498.png"/><Relationship Id="rId29" Type="http://schemas.openxmlformats.org/officeDocument/2006/relationships/image" Target="../media/image5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4.png"/><Relationship Id="rId11" Type="http://schemas.openxmlformats.org/officeDocument/2006/relationships/image" Target="../media/image489.png"/><Relationship Id="rId24" Type="http://schemas.openxmlformats.org/officeDocument/2006/relationships/image" Target="../media/image502.png"/><Relationship Id="rId32" Type="http://schemas.openxmlformats.org/officeDocument/2006/relationships/image" Target="../media/image510.png"/><Relationship Id="rId5" Type="http://schemas.openxmlformats.org/officeDocument/2006/relationships/image" Target="../media/image483.png"/><Relationship Id="rId15" Type="http://schemas.openxmlformats.org/officeDocument/2006/relationships/image" Target="../media/image493.png"/><Relationship Id="rId23" Type="http://schemas.openxmlformats.org/officeDocument/2006/relationships/image" Target="../media/image501.png"/><Relationship Id="rId28" Type="http://schemas.openxmlformats.org/officeDocument/2006/relationships/image" Target="../media/image506.png"/><Relationship Id="rId10" Type="http://schemas.openxmlformats.org/officeDocument/2006/relationships/image" Target="../media/image488.png"/><Relationship Id="rId19" Type="http://schemas.openxmlformats.org/officeDocument/2006/relationships/image" Target="../media/image497.png"/><Relationship Id="rId31" Type="http://schemas.openxmlformats.org/officeDocument/2006/relationships/image" Target="../media/image509.png"/><Relationship Id="rId4" Type="http://schemas.openxmlformats.org/officeDocument/2006/relationships/image" Target="../media/image482.png"/><Relationship Id="rId9" Type="http://schemas.openxmlformats.org/officeDocument/2006/relationships/image" Target="../media/image487.png"/><Relationship Id="rId14" Type="http://schemas.openxmlformats.org/officeDocument/2006/relationships/image" Target="../media/image492.png"/><Relationship Id="rId22" Type="http://schemas.openxmlformats.org/officeDocument/2006/relationships/image" Target="../media/image500.png"/><Relationship Id="rId27" Type="http://schemas.openxmlformats.org/officeDocument/2006/relationships/image" Target="../media/image505.png"/><Relationship Id="rId30" Type="http://schemas.openxmlformats.org/officeDocument/2006/relationships/image" Target="../media/image5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8.jpeg"/><Relationship Id="rId13" Type="http://schemas.openxmlformats.org/officeDocument/2006/relationships/image" Target="../media/image523.png"/><Relationship Id="rId18" Type="http://schemas.openxmlformats.org/officeDocument/2006/relationships/image" Target="../media/image528.png"/><Relationship Id="rId26" Type="http://schemas.openxmlformats.org/officeDocument/2006/relationships/image" Target="../media/image536.png"/><Relationship Id="rId3" Type="http://schemas.openxmlformats.org/officeDocument/2006/relationships/image" Target="../media/image513.png"/><Relationship Id="rId21" Type="http://schemas.openxmlformats.org/officeDocument/2006/relationships/image" Target="../media/image531.png"/><Relationship Id="rId34" Type="http://schemas.openxmlformats.org/officeDocument/2006/relationships/image" Target="../media/image544.png"/><Relationship Id="rId7" Type="http://schemas.openxmlformats.org/officeDocument/2006/relationships/image" Target="../media/image517.png"/><Relationship Id="rId12" Type="http://schemas.openxmlformats.org/officeDocument/2006/relationships/image" Target="../media/image522.jpeg"/><Relationship Id="rId17" Type="http://schemas.openxmlformats.org/officeDocument/2006/relationships/image" Target="../media/image527.png"/><Relationship Id="rId25" Type="http://schemas.openxmlformats.org/officeDocument/2006/relationships/image" Target="../media/image535.png"/><Relationship Id="rId33" Type="http://schemas.openxmlformats.org/officeDocument/2006/relationships/image" Target="../media/image543.png"/><Relationship Id="rId2" Type="http://schemas.openxmlformats.org/officeDocument/2006/relationships/image" Target="../media/image512.png"/><Relationship Id="rId16" Type="http://schemas.openxmlformats.org/officeDocument/2006/relationships/image" Target="../media/image526.png"/><Relationship Id="rId20" Type="http://schemas.openxmlformats.org/officeDocument/2006/relationships/image" Target="../media/image530.png"/><Relationship Id="rId29" Type="http://schemas.openxmlformats.org/officeDocument/2006/relationships/image" Target="../media/image5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6.jpeg"/><Relationship Id="rId11" Type="http://schemas.openxmlformats.org/officeDocument/2006/relationships/image" Target="../media/image521.jpeg"/><Relationship Id="rId24" Type="http://schemas.openxmlformats.org/officeDocument/2006/relationships/image" Target="../media/image534.png"/><Relationship Id="rId32" Type="http://schemas.openxmlformats.org/officeDocument/2006/relationships/image" Target="../media/image542.png"/><Relationship Id="rId5" Type="http://schemas.openxmlformats.org/officeDocument/2006/relationships/image" Target="../media/image515.png"/><Relationship Id="rId15" Type="http://schemas.openxmlformats.org/officeDocument/2006/relationships/image" Target="../media/image525.png"/><Relationship Id="rId23" Type="http://schemas.openxmlformats.org/officeDocument/2006/relationships/image" Target="../media/image533.png"/><Relationship Id="rId28" Type="http://schemas.openxmlformats.org/officeDocument/2006/relationships/image" Target="../media/image538.png"/><Relationship Id="rId36" Type="http://schemas.openxmlformats.org/officeDocument/2006/relationships/image" Target="../media/image248.png"/><Relationship Id="rId10" Type="http://schemas.openxmlformats.org/officeDocument/2006/relationships/image" Target="../media/image520.jpeg"/><Relationship Id="rId19" Type="http://schemas.openxmlformats.org/officeDocument/2006/relationships/image" Target="../media/image529.png"/><Relationship Id="rId31" Type="http://schemas.openxmlformats.org/officeDocument/2006/relationships/image" Target="../media/image541.png"/><Relationship Id="rId4" Type="http://schemas.openxmlformats.org/officeDocument/2006/relationships/image" Target="../media/image514.png"/><Relationship Id="rId9" Type="http://schemas.openxmlformats.org/officeDocument/2006/relationships/image" Target="../media/image519.jpeg"/><Relationship Id="rId14" Type="http://schemas.openxmlformats.org/officeDocument/2006/relationships/image" Target="../media/image524.png"/><Relationship Id="rId22" Type="http://schemas.openxmlformats.org/officeDocument/2006/relationships/image" Target="../media/image532.png"/><Relationship Id="rId27" Type="http://schemas.openxmlformats.org/officeDocument/2006/relationships/image" Target="../media/image537.png"/><Relationship Id="rId30" Type="http://schemas.openxmlformats.org/officeDocument/2006/relationships/image" Target="../media/image540.png"/><Relationship Id="rId35" Type="http://schemas.openxmlformats.org/officeDocument/2006/relationships/image" Target="../media/image545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7.png"/><Relationship Id="rId18" Type="http://schemas.openxmlformats.org/officeDocument/2006/relationships/image" Target="../media/image127.png"/><Relationship Id="rId26" Type="http://schemas.openxmlformats.org/officeDocument/2006/relationships/image" Target="../media/image569.png"/><Relationship Id="rId39" Type="http://schemas.openxmlformats.org/officeDocument/2006/relationships/image" Target="../media/image582.png"/><Relationship Id="rId21" Type="http://schemas.openxmlformats.org/officeDocument/2006/relationships/image" Target="../media/image564.jpeg"/><Relationship Id="rId34" Type="http://schemas.openxmlformats.org/officeDocument/2006/relationships/image" Target="../media/image577.png"/><Relationship Id="rId42" Type="http://schemas.openxmlformats.org/officeDocument/2006/relationships/image" Target="../media/image585.png"/><Relationship Id="rId47" Type="http://schemas.openxmlformats.org/officeDocument/2006/relationships/image" Target="../media/image590.png"/><Relationship Id="rId50" Type="http://schemas.openxmlformats.org/officeDocument/2006/relationships/image" Target="../media/image593.png"/><Relationship Id="rId55" Type="http://schemas.openxmlformats.org/officeDocument/2006/relationships/image" Target="../media/image598.png"/><Relationship Id="rId63" Type="http://schemas.openxmlformats.org/officeDocument/2006/relationships/image" Target="../media/image606.png"/><Relationship Id="rId68" Type="http://schemas.openxmlformats.org/officeDocument/2006/relationships/image" Target="../media/image611.png"/><Relationship Id="rId7" Type="http://schemas.openxmlformats.org/officeDocument/2006/relationships/image" Target="../media/image551.png"/><Relationship Id="rId71" Type="http://schemas.openxmlformats.org/officeDocument/2006/relationships/image" Target="../media/image614.png"/><Relationship Id="rId2" Type="http://schemas.openxmlformats.org/officeDocument/2006/relationships/image" Target="../media/image546.png"/><Relationship Id="rId16" Type="http://schemas.openxmlformats.org/officeDocument/2006/relationships/image" Target="../media/image560.png"/><Relationship Id="rId29" Type="http://schemas.openxmlformats.org/officeDocument/2006/relationships/image" Target="../media/image5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0.png"/><Relationship Id="rId11" Type="http://schemas.openxmlformats.org/officeDocument/2006/relationships/image" Target="../media/image555.png"/><Relationship Id="rId24" Type="http://schemas.openxmlformats.org/officeDocument/2006/relationships/image" Target="../media/image567.png"/><Relationship Id="rId32" Type="http://schemas.openxmlformats.org/officeDocument/2006/relationships/image" Target="../media/image575.png"/><Relationship Id="rId37" Type="http://schemas.openxmlformats.org/officeDocument/2006/relationships/image" Target="../media/image580.png"/><Relationship Id="rId40" Type="http://schemas.openxmlformats.org/officeDocument/2006/relationships/image" Target="../media/image583.png"/><Relationship Id="rId45" Type="http://schemas.openxmlformats.org/officeDocument/2006/relationships/image" Target="../media/image588.png"/><Relationship Id="rId53" Type="http://schemas.openxmlformats.org/officeDocument/2006/relationships/image" Target="../media/image596.png"/><Relationship Id="rId58" Type="http://schemas.openxmlformats.org/officeDocument/2006/relationships/image" Target="../media/image601.png"/><Relationship Id="rId66" Type="http://schemas.openxmlformats.org/officeDocument/2006/relationships/image" Target="../media/image609.png"/><Relationship Id="rId5" Type="http://schemas.openxmlformats.org/officeDocument/2006/relationships/image" Target="../media/image549.png"/><Relationship Id="rId15" Type="http://schemas.openxmlformats.org/officeDocument/2006/relationships/image" Target="../media/image559.png"/><Relationship Id="rId23" Type="http://schemas.openxmlformats.org/officeDocument/2006/relationships/image" Target="../media/image566.png"/><Relationship Id="rId28" Type="http://schemas.openxmlformats.org/officeDocument/2006/relationships/image" Target="../media/image571.png"/><Relationship Id="rId36" Type="http://schemas.openxmlformats.org/officeDocument/2006/relationships/image" Target="../media/image579.png"/><Relationship Id="rId49" Type="http://schemas.openxmlformats.org/officeDocument/2006/relationships/image" Target="../media/image592.png"/><Relationship Id="rId57" Type="http://schemas.openxmlformats.org/officeDocument/2006/relationships/image" Target="../media/image600.png"/><Relationship Id="rId61" Type="http://schemas.openxmlformats.org/officeDocument/2006/relationships/image" Target="../media/image604.png"/><Relationship Id="rId10" Type="http://schemas.openxmlformats.org/officeDocument/2006/relationships/image" Target="../media/image554.png"/><Relationship Id="rId19" Type="http://schemas.openxmlformats.org/officeDocument/2006/relationships/image" Target="../media/image562.jpeg"/><Relationship Id="rId31" Type="http://schemas.openxmlformats.org/officeDocument/2006/relationships/image" Target="../media/image574.png"/><Relationship Id="rId44" Type="http://schemas.openxmlformats.org/officeDocument/2006/relationships/image" Target="../media/image587.png"/><Relationship Id="rId52" Type="http://schemas.openxmlformats.org/officeDocument/2006/relationships/image" Target="../media/image595.png"/><Relationship Id="rId60" Type="http://schemas.openxmlformats.org/officeDocument/2006/relationships/image" Target="../media/image603.png"/><Relationship Id="rId65" Type="http://schemas.openxmlformats.org/officeDocument/2006/relationships/image" Target="../media/image608.png"/><Relationship Id="rId4" Type="http://schemas.openxmlformats.org/officeDocument/2006/relationships/image" Target="../media/image548.png"/><Relationship Id="rId9" Type="http://schemas.openxmlformats.org/officeDocument/2006/relationships/image" Target="../media/image553.png"/><Relationship Id="rId14" Type="http://schemas.openxmlformats.org/officeDocument/2006/relationships/image" Target="../media/image558.png"/><Relationship Id="rId22" Type="http://schemas.openxmlformats.org/officeDocument/2006/relationships/image" Target="../media/image565.png"/><Relationship Id="rId27" Type="http://schemas.openxmlformats.org/officeDocument/2006/relationships/image" Target="../media/image570.png"/><Relationship Id="rId30" Type="http://schemas.openxmlformats.org/officeDocument/2006/relationships/image" Target="../media/image573.png"/><Relationship Id="rId35" Type="http://schemas.openxmlformats.org/officeDocument/2006/relationships/image" Target="../media/image578.png"/><Relationship Id="rId43" Type="http://schemas.openxmlformats.org/officeDocument/2006/relationships/image" Target="../media/image586.png"/><Relationship Id="rId48" Type="http://schemas.openxmlformats.org/officeDocument/2006/relationships/image" Target="../media/image591.png"/><Relationship Id="rId56" Type="http://schemas.openxmlformats.org/officeDocument/2006/relationships/image" Target="../media/image599.png"/><Relationship Id="rId64" Type="http://schemas.openxmlformats.org/officeDocument/2006/relationships/image" Target="../media/image607.png"/><Relationship Id="rId69" Type="http://schemas.openxmlformats.org/officeDocument/2006/relationships/image" Target="../media/image612.png"/><Relationship Id="rId8" Type="http://schemas.openxmlformats.org/officeDocument/2006/relationships/image" Target="../media/image552.png"/><Relationship Id="rId51" Type="http://schemas.openxmlformats.org/officeDocument/2006/relationships/image" Target="../media/image594.png"/><Relationship Id="rId72" Type="http://schemas.openxmlformats.org/officeDocument/2006/relationships/image" Target="../media/image615.png"/><Relationship Id="rId3" Type="http://schemas.openxmlformats.org/officeDocument/2006/relationships/image" Target="../media/image547.png"/><Relationship Id="rId12" Type="http://schemas.openxmlformats.org/officeDocument/2006/relationships/image" Target="../media/image556.png"/><Relationship Id="rId17" Type="http://schemas.openxmlformats.org/officeDocument/2006/relationships/image" Target="../media/image561.png"/><Relationship Id="rId25" Type="http://schemas.openxmlformats.org/officeDocument/2006/relationships/image" Target="../media/image568.png"/><Relationship Id="rId33" Type="http://schemas.openxmlformats.org/officeDocument/2006/relationships/image" Target="../media/image576.png"/><Relationship Id="rId38" Type="http://schemas.openxmlformats.org/officeDocument/2006/relationships/image" Target="../media/image581.png"/><Relationship Id="rId46" Type="http://schemas.openxmlformats.org/officeDocument/2006/relationships/image" Target="../media/image589.png"/><Relationship Id="rId59" Type="http://schemas.openxmlformats.org/officeDocument/2006/relationships/image" Target="../media/image602.png"/><Relationship Id="rId67" Type="http://schemas.openxmlformats.org/officeDocument/2006/relationships/image" Target="../media/image610.png"/><Relationship Id="rId20" Type="http://schemas.openxmlformats.org/officeDocument/2006/relationships/image" Target="../media/image563.jpeg"/><Relationship Id="rId41" Type="http://schemas.openxmlformats.org/officeDocument/2006/relationships/image" Target="../media/image584.png"/><Relationship Id="rId54" Type="http://schemas.openxmlformats.org/officeDocument/2006/relationships/image" Target="../media/image597.png"/><Relationship Id="rId62" Type="http://schemas.openxmlformats.org/officeDocument/2006/relationships/image" Target="../media/image605.png"/><Relationship Id="rId70" Type="http://schemas.openxmlformats.org/officeDocument/2006/relationships/image" Target="../media/image6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2.png"/><Relationship Id="rId13" Type="http://schemas.openxmlformats.org/officeDocument/2006/relationships/image" Target="../media/image627.png"/><Relationship Id="rId3" Type="http://schemas.openxmlformats.org/officeDocument/2006/relationships/image" Target="../media/image617.png"/><Relationship Id="rId7" Type="http://schemas.openxmlformats.org/officeDocument/2006/relationships/image" Target="../media/image621.png"/><Relationship Id="rId12" Type="http://schemas.openxmlformats.org/officeDocument/2006/relationships/image" Target="../media/image626.png"/><Relationship Id="rId17" Type="http://schemas.openxmlformats.org/officeDocument/2006/relationships/image" Target="../media/image248.png"/><Relationship Id="rId2" Type="http://schemas.openxmlformats.org/officeDocument/2006/relationships/image" Target="../media/image616.png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0.png"/><Relationship Id="rId11" Type="http://schemas.openxmlformats.org/officeDocument/2006/relationships/image" Target="../media/image625.png"/><Relationship Id="rId5" Type="http://schemas.openxmlformats.org/officeDocument/2006/relationships/image" Target="../media/image619.png"/><Relationship Id="rId15" Type="http://schemas.openxmlformats.org/officeDocument/2006/relationships/image" Target="../media/image629.png"/><Relationship Id="rId10" Type="http://schemas.openxmlformats.org/officeDocument/2006/relationships/image" Target="../media/image624.png"/><Relationship Id="rId4" Type="http://schemas.openxmlformats.org/officeDocument/2006/relationships/image" Target="../media/image618.png"/><Relationship Id="rId9" Type="http://schemas.openxmlformats.org/officeDocument/2006/relationships/image" Target="../media/image623.png"/><Relationship Id="rId14" Type="http://schemas.openxmlformats.org/officeDocument/2006/relationships/image" Target="../media/image6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13" Type="http://schemas.openxmlformats.org/officeDocument/2006/relationships/image" Target="../media/image636.png"/><Relationship Id="rId18" Type="http://schemas.openxmlformats.org/officeDocument/2006/relationships/image" Target="../media/image641.png"/><Relationship Id="rId3" Type="http://schemas.openxmlformats.org/officeDocument/2006/relationships/image" Target="../media/image632.png"/><Relationship Id="rId7" Type="http://schemas.openxmlformats.org/officeDocument/2006/relationships/image" Target="../media/image548.png"/><Relationship Id="rId12" Type="http://schemas.openxmlformats.org/officeDocument/2006/relationships/image" Target="../media/image635.png"/><Relationship Id="rId17" Type="http://schemas.openxmlformats.org/officeDocument/2006/relationships/image" Target="../media/image640.png"/><Relationship Id="rId2" Type="http://schemas.openxmlformats.org/officeDocument/2006/relationships/image" Target="../media/image631.png"/><Relationship Id="rId16" Type="http://schemas.openxmlformats.org/officeDocument/2006/relationships/image" Target="../media/image6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7.png"/><Relationship Id="rId11" Type="http://schemas.openxmlformats.org/officeDocument/2006/relationships/image" Target="../media/image634.png"/><Relationship Id="rId5" Type="http://schemas.openxmlformats.org/officeDocument/2006/relationships/image" Target="../media/image546.png"/><Relationship Id="rId15" Type="http://schemas.openxmlformats.org/officeDocument/2006/relationships/image" Target="../media/image638.png"/><Relationship Id="rId10" Type="http://schemas.openxmlformats.org/officeDocument/2006/relationships/image" Target="../media/image551.png"/><Relationship Id="rId19" Type="http://schemas.openxmlformats.org/officeDocument/2006/relationships/image" Target="../media/image127.png"/><Relationship Id="rId4" Type="http://schemas.openxmlformats.org/officeDocument/2006/relationships/image" Target="../media/image633.png"/><Relationship Id="rId9" Type="http://schemas.openxmlformats.org/officeDocument/2006/relationships/image" Target="../media/image550.png"/><Relationship Id="rId14" Type="http://schemas.openxmlformats.org/officeDocument/2006/relationships/image" Target="../media/image6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8.png"/><Relationship Id="rId13" Type="http://schemas.openxmlformats.org/officeDocument/2006/relationships/image" Target="../media/image653.png"/><Relationship Id="rId18" Type="http://schemas.openxmlformats.org/officeDocument/2006/relationships/image" Target="../media/image658.png"/><Relationship Id="rId26" Type="http://schemas.openxmlformats.org/officeDocument/2006/relationships/image" Target="../media/image666.png"/><Relationship Id="rId39" Type="http://schemas.openxmlformats.org/officeDocument/2006/relationships/image" Target="../media/image679.png"/><Relationship Id="rId3" Type="http://schemas.openxmlformats.org/officeDocument/2006/relationships/image" Target="../media/image643.png"/><Relationship Id="rId21" Type="http://schemas.openxmlformats.org/officeDocument/2006/relationships/image" Target="../media/image661.png"/><Relationship Id="rId34" Type="http://schemas.openxmlformats.org/officeDocument/2006/relationships/image" Target="../media/image674.png"/><Relationship Id="rId42" Type="http://schemas.openxmlformats.org/officeDocument/2006/relationships/image" Target="../media/image682.png"/><Relationship Id="rId47" Type="http://schemas.openxmlformats.org/officeDocument/2006/relationships/image" Target="../media/image687.png"/><Relationship Id="rId7" Type="http://schemas.openxmlformats.org/officeDocument/2006/relationships/image" Target="../media/image647.png"/><Relationship Id="rId12" Type="http://schemas.openxmlformats.org/officeDocument/2006/relationships/image" Target="../media/image652.png"/><Relationship Id="rId17" Type="http://schemas.openxmlformats.org/officeDocument/2006/relationships/image" Target="../media/image657.png"/><Relationship Id="rId25" Type="http://schemas.openxmlformats.org/officeDocument/2006/relationships/image" Target="../media/image665.png"/><Relationship Id="rId33" Type="http://schemas.openxmlformats.org/officeDocument/2006/relationships/image" Target="../media/image673.png"/><Relationship Id="rId38" Type="http://schemas.openxmlformats.org/officeDocument/2006/relationships/image" Target="../media/image678.png"/><Relationship Id="rId46" Type="http://schemas.openxmlformats.org/officeDocument/2006/relationships/image" Target="../media/image686.png"/><Relationship Id="rId2" Type="http://schemas.openxmlformats.org/officeDocument/2006/relationships/image" Target="../media/image642.png"/><Relationship Id="rId16" Type="http://schemas.openxmlformats.org/officeDocument/2006/relationships/image" Target="../media/image656.png"/><Relationship Id="rId20" Type="http://schemas.openxmlformats.org/officeDocument/2006/relationships/image" Target="../media/image660.png"/><Relationship Id="rId29" Type="http://schemas.openxmlformats.org/officeDocument/2006/relationships/image" Target="../media/image669.png"/><Relationship Id="rId41" Type="http://schemas.openxmlformats.org/officeDocument/2006/relationships/image" Target="../media/image6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6.png"/><Relationship Id="rId11" Type="http://schemas.openxmlformats.org/officeDocument/2006/relationships/image" Target="../media/image651.png"/><Relationship Id="rId24" Type="http://schemas.openxmlformats.org/officeDocument/2006/relationships/image" Target="../media/image664.png"/><Relationship Id="rId32" Type="http://schemas.openxmlformats.org/officeDocument/2006/relationships/image" Target="../media/image672.png"/><Relationship Id="rId37" Type="http://schemas.openxmlformats.org/officeDocument/2006/relationships/image" Target="../media/image677.png"/><Relationship Id="rId40" Type="http://schemas.openxmlformats.org/officeDocument/2006/relationships/image" Target="../media/image680.jpeg"/><Relationship Id="rId45" Type="http://schemas.openxmlformats.org/officeDocument/2006/relationships/image" Target="../media/image685.png"/><Relationship Id="rId5" Type="http://schemas.openxmlformats.org/officeDocument/2006/relationships/image" Target="../media/image645.png"/><Relationship Id="rId15" Type="http://schemas.openxmlformats.org/officeDocument/2006/relationships/image" Target="../media/image655.png"/><Relationship Id="rId23" Type="http://schemas.openxmlformats.org/officeDocument/2006/relationships/image" Target="../media/image663.png"/><Relationship Id="rId28" Type="http://schemas.openxmlformats.org/officeDocument/2006/relationships/image" Target="../media/image668.png"/><Relationship Id="rId36" Type="http://schemas.openxmlformats.org/officeDocument/2006/relationships/image" Target="../media/image676.png"/><Relationship Id="rId10" Type="http://schemas.openxmlformats.org/officeDocument/2006/relationships/image" Target="../media/image650.png"/><Relationship Id="rId19" Type="http://schemas.openxmlformats.org/officeDocument/2006/relationships/image" Target="../media/image659.png"/><Relationship Id="rId31" Type="http://schemas.openxmlformats.org/officeDocument/2006/relationships/image" Target="../media/image671.png"/><Relationship Id="rId44" Type="http://schemas.openxmlformats.org/officeDocument/2006/relationships/image" Target="../media/image684.png"/><Relationship Id="rId4" Type="http://schemas.openxmlformats.org/officeDocument/2006/relationships/image" Target="../media/image644.png"/><Relationship Id="rId9" Type="http://schemas.openxmlformats.org/officeDocument/2006/relationships/image" Target="../media/image649.png"/><Relationship Id="rId14" Type="http://schemas.openxmlformats.org/officeDocument/2006/relationships/image" Target="../media/image654.png"/><Relationship Id="rId22" Type="http://schemas.openxmlformats.org/officeDocument/2006/relationships/image" Target="../media/image662.png"/><Relationship Id="rId27" Type="http://schemas.openxmlformats.org/officeDocument/2006/relationships/image" Target="../media/image667.png"/><Relationship Id="rId30" Type="http://schemas.openxmlformats.org/officeDocument/2006/relationships/image" Target="../media/image670.png"/><Relationship Id="rId35" Type="http://schemas.openxmlformats.org/officeDocument/2006/relationships/image" Target="../media/image675.png"/><Relationship Id="rId43" Type="http://schemas.openxmlformats.org/officeDocument/2006/relationships/image" Target="../media/image683.png"/><Relationship Id="rId48" Type="http://schemas.openxmlformats.org/officeDocument/2006/relationships/image" Target="../media/image6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9.png"/><Relationship Id="rId13" Type="http://schemas.openxmlformats.org/officeDocument/2006/relationships/image" Target="../media/image694.png"/><Relationship Id="rId18" Type="http://schemas.openxmlformats.org/officeDocument/2006/relationships/image" Target="../media/image699.png"/><Relationship Id="rId26" Type="http://schemas.openxmlformats.org/officeDocument/2006/relationships/image" Target="../media/image707.png"/><Relationship Id="rId39" Type="http://schemas.openxmlformats.org/officeDocument/2006/relationships/image" Target="../media/image719.png"/><Relationship Id="rId3" Type="http://schemas.openxmlformats.org/officeDocument/2006/relationships/image" Target="../media/image547.png"/><Relationship Id="rId21" Type="http://schemas.openxmlformats.org/officeDocument/2006/relationships/image" Target="../media/image702.png"/><Relationship Id="rId34" Type="http://schemas.openxmlformats.org/officeDocument/2006/relationships/image" Target="../media/image714.png"/><Relationship Id="rId42" Type="http://schemas.openxmlformats.org/officeDocument/2006/relationships/image" Target="../media/image722.png"/><Relationship Id="rId7" Type="http://schemas.openxmlformats.org/officeDocument/2006/relationships/image" Target="../media/image551.png"/><Relationship Id="rId12" Type="http://schemas.openxmlformats.org/officeDocument/2006/relationships/image" Target="../media/image693.png"/><Relationship Id="rId17" Type="http://schemas.openxmlformats.org/officeDocument/2006/relationships/image" Target="../media/image698.png"/><Relationship Id="rId25" Type="http://schemas.openxmlformats.org/officeDocument/2006/relationships/image" Target="../media/image706.png"/><Relationship Id="rId33" Type="http://schemas.openxmlformats.org/officeDocument/2006/relationships/image" Target="../media/image713.png"/><Relationship Id="rId38" Type="http://schemas.openxmlformats.org/officeDocument/2006/relationships/image" Target="../media/image718.png"/><Relationship Id="rId2" Type="http://schemas.openxmlformats.org/officeDocument/2006/relationships/image" Target="../media/image546.png"/><Relationship Id="rId16" Type="http://schemas.openxmlformats.org/officeDocument/2006/relationships/image" Target="../media/image697.png"/><Relationship Id="rId20" Type="http://schemas.openxmlformats.org/officeDocument/2006/relationships/image" Target="../media/image701.png"/><Relationship Id="rId29" Type="http://schemas.openxmlformats.org/officeDocument/2006/relationships/image" Target="../media/image709.png"/><Relationship Id="rId41" Type="http://schemas.openxmlformats.org/officeDocument/2006/relationships/image" Target="../media/image7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0.png"/><Relationship Id="rId11" Type="http://schemas.openxmlformats.org/officeDocument/2006/relationships/image" Target="../media/image692.png"/><Relationship Id="rId24" Type="http://schemas.openxmlformats.org/officeDocument/2006/relationships/image" Target="../media/image705.png"/><Relationship Id="rId32" Type="http://schemas.openxmlformats.org/officeDocument/2006/relationships/image" Target="../media/image712.png"/><Relationship Id="rId37" Type="http://schemas.openxmlformats.org/officeDocument/2006/relationships/image" Target="../media/image717.png"/><Relationship Id="rId40" Type="http://schemas.openxmlformats.org/officeDocument/2006/relationships/image" Target="../media/image720.png"/><Relationship Id="rId5" Type="http://schemas.openxmlformats.org/officeDocument/2006/relationships/image" Target="../media/image549.png"/><Relationship Id="rId15" Type="http://schemas.openxmlformats.org/officeDocument/2006/relationships/image" Target="../media/image696.png"/><Relationship Id="rId23" Type="http://schemas.openxmlformats.org/officeDocument/2006/relationships/image" Target="../media/image704.png"/><Relationship Id="rId28" Type="http://schemas.openxmlformats.org/officeDocument/2006/relationships/image" Target="../media/image602.png"/><Relationship Id="rId36" Type="http://schemas.openxmlformats.org/officeDocument/2006/relationships/image" Target="../media/image716.png"/><Relationship Id="rId10" Type="http://schemas.openxmlformats.org/officeDocument/2006/relationships/image" Target="../media/image691.png"/><Relationship Id="rId19" Type="http://schemas.openxmlformats.org/officeDocument/2006/relationships/image" Target="../media/image700.png"/><Relationship Id="rId31" Type="http://schemas.openxmlformats.org/officeDocument/2006/relationships/image" Target="../media/image711.png"/><Relationship Id="rId44" Type="http://schemas.openxmlformats.org/officeDocument/2006/relationships/image" Target="../media/image127.png"/><Relationship Id="rId4" Type="http://schemas.openxmlformats.org/officeDocument/2006/relationships/image" Target="../media/image548.png"/><Relationship Id="rId9" Type="http://schemas.openxmlformats.org/officeDocument/2006/relationships/image" Target="../media/image690.png"/><Relationship Id="rId14" Type="http://schemas.openxmlformats.org/officeDocument/2006/relationships/image" Target="../media/image695.png"/><Relationship Id="rId22" Type="http://schemas.openxmlformats.org/officeDocument/2006/relationships/image" Target="../media/image703.png"/><Relationship Id="rId27" Type="http://schemas.openxmlformats.org/officeDocument/2006/relationships/image" Target="../media/image708.png"/><Relationship Id="rId30" Type="http://schemas.openxmlformats.org/officeDocument/2006/relationships/image" Target="../media/image710.png"/><Relationship Id="rId35" Type="http://schemas.openxmlformats.org/officeDocument/2006/relationships/image" Target="../media/image715.png"/><Relationship Id="rId43" Type="http://schemas.openxmlformats.org/officeDocument/2006/relationships/image" Target="../media/image7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8.png"/><Relationship Id="rId13" Type="http://schemas.openxmlformats.org/officeDocument/2006/relationships/image" Target="../media/image690.png"/><Relationship Id="rId18" Type="http://schemas.openxmlformats.org/officeDocument/2006/relationships/image" Target="../media/image695.png"/><Relationship Id="rId26" Type="http://schemas.openxmlformats.org/officeDocument/2006/relationships/image" Target="../media/image740.png"/><Relationship Id="rId39" Type="http://schemas.openxmlformats.org/officeDocument/2006/relationships/image" Target="../media/image752.png"/><Relationship Id="rId3" Type="http://schemas.openxmlformats.org/officeDocument/2006/relationships/image" Target="../media/image725.jpeg"/><Relationship Id="rId21" Type="http://schemas.openxmlformats.org/officeDocument/2006/relationships/image" Target="../media/image736.png"/><Relationship Id="rId34" Type="http://schemas.openxmlformats.org/officeDocument/2006/relationships/image" Target="../media/image747.png"/><Relationship Id="rId42" Type="http://schemas.openxmlformats.org/officeDocument/2006/relationships/image" Target="../media/image755.png"/><Relationship Id="rId7" Type="http://schemas.openxmlformats.org/officeDocument/2006/relationships/image" Target="../media/image547.png"/><Relationship Id="rId12" Type="http://schemas.openxmlformats.org/officeDocument/2006/relationships/image" Target="../media/image730.png"/><Relationship Id="rId17" Type="http://schemas.openxmlformats.org/officeDocument/2006/relationships/image" Target="../media/image733.png"/><Relationship Id="rId25" Type="http://schemas.openxmlformats.org/officeDocument/2006/relationships/image" Target="../media/image739.png"/><Relationship Id="rId33" Type="http://schemas.openxmlformats.org/officeDocument/2006/relationships/image" Target="../media/image746.png"/><Relationship Id="rId38" Type="http://schemas.openxmlformats.org/officeDocument/2006/relationships/image" Target="../media/image751.png"/><Relationship Id="rId2" Type="http://schemas.openxmlformats.org/officeDocument/2006/relationships/image" Target="../media/image724.png"/><Relationship Id="rId16" Type="http://schemas.openxmlformats.org/officeDocument/2006/relationships/image" Target="../media/image693.png"/><Relationship Id="rId20" Type="http://schemas.openxmlformats.org/officeDocument/2006/relationships/image" Target="../media/image735.png"/><Relationship Id="rId29" Type="http://schemas.openxmlformats.org/officeDocument/2006/relationships/image" Target="../media/image743.png"/><Relationship Id="rId41" Type="http://schemas.openxmlformats.org/officeDocument/2006/relationships/image" Target="../media/image7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6.png"/><Relationship Id="rId11" Type="http://schemas.openxmlformats.org/officeDocument/2006/relationships/image" Target="../media/image729.png"/><Relationship Id="rId24" Type="http://schemas.openxmlformats.org/officeDocument/2006/relationships/image" Target="../media/image738.png"/><Relationship Id="rId32" Type="http://schemas.openxmlformats.org/officeDocument/2006/relationships/image" Target="../media/image745.png"/><Relationship Id="rId37" Type="http://schemas.openxmlformats.org/officeDocument/2006/relationships/image" Target="../media/image750.png"/><Relationship Id="rId40" Type="http://schemas.openxmlformats.org/officeDocument/2006/relationships/image" Target="../media/image753.png"/><Relationship Id="rId5" Type="http://schemas.openxmlformats.org/officeDocument/2006/relationships/image" Target="../media/image727.jpeg"/><Relationship Id="rId15" Type="http://schemas.openxmlformats.org/officeDocument/2006/relationships/image" Target="../media/image732.png"/><Relationship Id="rId23" Type="http://schemas.openxmlformats.org/officeDocument/2006/relationships/image" Target="../media/image661.png"/><Relationship Id="rId28" Type="http://schemas.openxmlformats.org/officeDocument/2006/relationships/image" Target="../media/image742.png"/><Relationship Id="rId36" Type="http://schemas.openxmlformats.org/officeDocument/2006/relationships/image" Target="../media/image749.png"/><Relationship Id="rId10" Type="http://schemas.openxmlformats.org/officeDocument/2006/relationships/image" Target="../media/image728.png"/><Relationship Id="rId19" Type="http://schemas.openxmlformats.org/officeDocument/2006/relationships/image" Target="../media/image734.png"/><Relationship Id="rId31" Type="http://schemas.openxmlformats.org/officeDocument/2006/relationships/image" Target="../media/image744.png"/><Relationship Id="rId4" Type="http://schemas.openxmlformats.org/officeDocument/2006/relationships/image" Target="../media/image726.jpeg"/><Relationship Id="rId9" Type="http://schemas.openxmlformats.org/officeDocument/2006/relationships/image" Target="../media/image549.png"/><Relationship Id="rId14" Type="http://schemas.openxmlformats.org/officeDocument/2006/relationships/image" Target="../media/image731.png"/><Relationship Id="rId22" Type="http://schemas.openxmlformats.org/officeDocument/2006/relationships/image" Target="../media/image737.png"/><Relationship Id="rId27" Type="http://schemas.openxmlformats.org/officeDocument/2006/relationships/image" Target="../media/image741.png"/><Relationship Id="rId30" Type="http://schemas.openxmlformats.org/officeDocument/2006/relationships/image" Target="../media/image602.png"/><Relationship Id="rId35" Type="http://schemas.openxmlformats.org/officeDocument/2006/relationships/image" Target="../media/image748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3.png"/><Relationship Id="rId21" Type="http://schemas.openxmlformats.org/officeDocument/2006/relationships/image" Target="../media/image57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63" Type="http://schemas.openxmlformats.org/officeDocument/2006/relationships/image" Target="../media/image99.png"/><Relationship Id="rId68" Type="http://schemas.openxmlformats.org/officeDocument/2006/relationships/image" Target="../media/image104.png"/><Relationship Id="rId84" Type="http://schemas.openxmlformats.org/officeDocument/2006/relationships/image" Target="../media/image120.png"/><Relationship Id="rId89" Type="http://schemas.openxmlformats.org/officeDocument/2006/relationships/image" Target="../media/image125.png"/><Relationship Id="rId112" Type="http://schemas.openxmlformats.org/officeDocument/2006/relationships/image" Target="../media/image148.png"/><Relationship Id="rId133" Type="http://schemas.openxmlformats.org/officeDocument/2006/relationships/image" Target="../media/image169.png"/><Relationship Id="rId138" Type="http://schemas.openxmlformats.org/officeDocument/2006/relationships/image" Target="../media/image174.png"/><Relationship Id="rId154" Type="http://schemas.openxmlformats.org/officeDocument/2006/relationships/image" Target="../media/image190.png"/><Relationship Id="rId159" Type="http://schemas.openxmlformats.org/officeDocument/2006/relationships/image" Target="../media/image195.png"/><Relationship Id="rId175" Type="http://schemas.openxmlformats.org/officeDocument/2006/relationships/image" Target="../media/image211.png"/><Relationship Id="rId170" Type="http://schemas.openxmlformats.org/officeDocument/2006/relationships/image" Target="../media/image206.png"/><Relationship Id="rId191" Type="http://schemas.openxmlformats.org/officeDocument/2006/relationships/image" Target="../media/image227.png"/><Relationship Id="rId16" Type="http://schemas.openxmlformats.org/officeDocument/2006/relationships/image" Target="../media/image52.png"/><Relationship Id="rId107" Type="http://schemas.openxmlformats.org/officeDocument/2006/relationships/image" Target="../media/image143.png"/><Relationship Id="rId11" Type="http://schemas.openxmlformats.org/officeDocument/2006/relationships/image" Target="../media/image47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74" Type="http://schemas.openxmlformats.org/officeDocument/2006/relationships/image" Target="../media/image110.png"/><Relationship Id="rId79" Type="http://schemas.openxmlformats.org/officeDocument/2006/relationships/image" Target="../media/image115.png"/><Relationship Id="rId102" Type="http://schemas.openxmlformats.org/officeDocument/2006/relationships/image" Target="../media/image138.png"/><Relationship Id="rId123" Type="http://schemas.openxmlformats.org/officeDocument/2006/relationships/image" Target="../media/image159.png"/><Relationship Id="rId128" Type="http://schemas.openxmlformats.org/officeDocument/2006/relationships/image" Target="../media/image164.png"/><Relationship Id="rId144" Type="http://schemas.openxmlformats.org/officeDocument/2006/relationships/image" Target="../media/image180.png"/><Relationship Id="rId149" Type="http://schemas.openxmlformats.org/officeDocument/2006/relationships/image" Target="../media/image185.png"/><Relationship Id="rId5" Type="http://schemas.openxmlformats.org/officeDocument/2006/relationships/image" Target="../media/image41.png"/><Relationship Id="rId90" Type="http://schemas.openxmlformats.org/officeDocument/2006/relationships/image" Target="../media/image126.jpeg"/><Relationship Id="rId95" Type="http://schemas.openxmlformats.org/officeDocument/2006/relationships/image" Target="../media/image131.png"/><Relationship Id="rId160" Type="http://schemas.openxmlformats.org/officeDocument/2006/relationships/image" Target="../media/image196.png"/><Relationship Id="rId165" Type="http://schemas.openxmlformats.org/officeDocument/2006/relationships/image" Target="../media/image201.png"/><Relationship Id="rId181" Type="http://schemas.openxmlformats.org/officeDocument/2006/relationships/image" Target="../media/image217.png"/><Relationship Id="rId186" Type="http://schemas.openxmlformats.org/officeDocument/2006/relationships/image" Target="../media/image222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64" Type="http://schemas.openxmlformats.org/officeDocument/2006/relationships/image" Target="../media/image100.png"/><Relationship Id="rId69" Type="http://schemas.openxmlformats.org/officeDocument/2006/relationships/image" Target="../media/image105.png"/><Relationship Id="rId113" Type="http://schemas.openxmlformats.org/officeDocument/2006/relationships/image" Target="../media/image149.png"/><Relationship Id="rId118" Type="http://schemas.openxmlformats.org/officeDocument/2006/relationships/image" Target="../media/image154.png"/><Relationship Id="rId134" Type="http://schemas.openxmlformats.org/officeDocument/2006/relationships/image" Target="../media/image170.png"/><Relationship Id="rId139" Type="http://schemas.openxmlformats.org/officeDocument/2006/relationships/image" Target="../media/image175.png"/><Relationship Id="rId80" Type="http://schemas.openxmlformats.org/officeDocument/2006/relationships/image" Target="../media/image116.png"/><Relationship Id="rId85" Type="http://schemas.openxmlformats.org/officeDocument/2006/relationships/image" Target="../media/image121.png"/><Relationship Id="rId150" Type="http://schemas.openxmlformats.org/officeDocument/2006/relationships/image" Target="../media/image186.png"/><Relationship Id="rId155" Type="http://schemas.openxmlformats.org/officeDocument/2006/relationships/image" Target="../media/image191.png"/><Relationship Id="rId171" Type="http://schemas.openxmlformats.org/officeDocument/2006/relationships/image" Target="../media/image207.png"/><Relationship Id="rId176" Type="http://schemas.openxmlformats.org/officeDocument/2006/relationships/image" Target="../media/image212.png"/><Relationship Id="rId192" Type="http://schemas.openxmlformats.org/officeDocument/2006/relationships/image" Target="../media/image228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59" Type="http://schemas.openxmlformats.org/officeDocument/2006/relationships/image" Target="../media/image95.png"/><Relationship Id="rId103" Type="http://schemas.openxmlformats.org/officeDocument/2006/relationships/image" Target="../media/image139.jpeg"/><Relationship Id="rId108" Type="http://schemas.openxmlformats.org/officeDocument/2006/relationships/image" Target="../media/image144.png"/><Relationship Id="rId124" Type="http://schemas.openxmlformats.org/officeDocument/2006/relationships/image" Target="../media/image160.png"/><Relationship Id="rId129" Type="http://schemas.openxmlformats.org/officeDocument/2006/relationships/image" Target="../media/image165.png"/><Relationship Id="rId54" Type="http://schemas.openxmlformats.org/officeDocument/2006/relationships/image" Target="../media/image90.png"/><Relationship Id="rId70" Type="http://schemas.openxmlformats.org/officeDocument/2006/relationships/image" Target="../media/image106.png"/><Relationship Id="rId75" Type="http://schemas.openxmlformats.org/officeDocument/2006/relationships/image" Target="../media/image111.png"/><Relationship Id="rId91" Type="http://schemas.openxmlformats.org/officeDocument/2006/relationships/image" Target="../media/image127.png"/><Relationship Id="rId96" Type="http://schemas.openxmlformats.org/officeDocument/2006/relationships/image" Target="../media/image132.png"/><Relationship Id="rId140" Type="http://schemas.openxmlformats.org/officeDocument/2006/relationships/image" Target="../media/image176.png"/><Relationship Id="rId145" Type="http://schemas.openxmlformats.org/officeDocument/2006/relationships/image" Target="../media/image181.png"/><Relationship Id="rId161" Type="http://schemas.openxmlformats.org/officeDocument/2006/relationships/image" Target="../media/image197.png"/><Relationship Id="rId166" Type="http://schemas.openxmlformats.org/officeDocument/2006/relationships/image" Target="../media/image202.png"/><Relationship Id="rId182" Type="http://schemas.openxmlformats.org/officeDocument/2006/relationships/image" Target="../media/image218.png"/><Relationship Id="rId187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49" Type="http://schemas.openxmlformats.org/officeDocument/2006/relationships/image" Target="../media/image85.png"/><Relationship Id="rId114" Type="http://schemas.openxmlformats.org/officeDocument/2006/relationships/image" Target="../media/image150.png"/><Relationship Id="rId119" Type="http://schemas.openxmlformats.org/officeDocument/2006/relationships/image" Target="../media/image155.png"/><Relationship Id="rId44" Type="http://schemas.openxmlformats.org/officeDocument/2006/relationships/image" Target="../media/image80.png"/><Relationship Id="rId60" Type="http://schemas.openxmlformats.org/officeDocument/2006/relationships/image" Target="../media/image96.png"/><Relationship Id="rId65" Type="http://schemas.openxmlformats.org/officeDocument/2006/relationships/image" Target="../media/image101.png"/><Relationship Id="rId81" Type="http://schemas.openxmlformats.org/officeDocument/2006/relationships/image" Target="../media/image117.png"/><Relationship Id="rId86" Type="http://schemas.openxmlformats.org/officeDocument/2006/relationships/image" Target="../media/image122.png"/><Relationship Id="rId130" Type="http://schemas.openxmlformats.org/officeDocument/2006/relationships/image" Target="../media/image166.png"/><Relationship Id="rId135" Type="http://schemas.openxmlformats.org/officeDocument/2006/relationships/image" Target="../media/image171.png"/><Relationship Id="rId151" Type="http://schemas.openxmlformats.org/officeDocument/2006/relationships/image" Target="../media/image187.png"/><Relationship Id="rId156" Type="http://schemas.openxmlformats.org/officeDocument/2006/relationships/image" Target="../media/image192.png"/><Relationship Id="rId177" Type="http://schemas.openxmlformats.org/officeDocument/2006/relationships/image" Target="../media/image213.png"/><Relationship Id="rId172" Type="http://schemas.openxmlformats.org/officeDocument/2006/relationships/image" Target="../media/image208.png"/><Relationship Id="rId193" Type="http://schemas.openxmlformats.org/officeDocument/2006/relationships/image" Target="../media/image229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9" Type="http://schemas.openxmlformats.org/officeDocument/2006/relationships/image" Target="../media/image75.png"/><Relationship Id="rId109" Type="http://schemas.openxmlformats.org/officeDocument/2006/relationships/image" Target="../media/image145.png"/><Relationship Id="rId34" Type="http://schemas.openxmlformats.org/officeDocument/2006/relationships/image" Target="../media/image70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76" Type="http://schemas.openxmlformats.org/officeDocument/2006/relationships/image" Target="../media/image112.png"/><Relationship Id="rId97" Type="http://schemas.openxmlformats.org/officeDocument/2006/relationships/image" Target="../media/image133.png"/><Relationship Id="rId104" Type="http://schemas.openxmlformats.org/officeDocument/2006/relationships/image" Target="../media/image140.png"/><Relationship Id="rId120" Type="http://schemas.openxmlformats.org/officeDocument/2006/relationships/image" Target="../media/image156.png"/><Relationship Id="rId125" Type="http://schemas.openxmlformats.org/officeDocument/2006/relationships/image" Target="../media/image161.png"/><Relationship Id="rId141" Type="http://schemas.openxmlformats.org/officeDocument/2006/relationships/image" Target="../media/image177.png"/><Relationship Id="rId146" Type="http://schemas.openxmlformats.org/officeDocument/2006/relationships/image" Target="../media/image182.png"/><Relationship Id="rId167" Type="http://schemas.openxmlformats.org/officeDocument/2006/relationships/image" Target="../media/image203.png"/><Relationship Id="rId188" Type="http://schemas.openxmlformats.org/officeDocument/2006/relationships/image" Target="../media/image224.png"/><Relationship Id="rId7" Type="http://schemas.openxmlformats.org/officeDocument/2006/relationships/image" Target="../media/image43.png"/><Relationship Id="rId71" Type="http://schemas.openxmlformats.org/officeDocument/2006/relationships/image" Target="../media/image107.png"/><Relationship Id="rId92" Type="http://schemas.openxmlformats.org/officeDocument/2006/relationships/image" Target="../media/image128.png"/><Relationship Id="rId162" Type="http://schemas.openxmlformats.org/officeDocument/2006/relationships/image" Target="../media/image198.png"/><Relationship Id="rId183" Type="http://schemas.openxmlformats.org/officeDocument/2006/relationships/image" Target="../media/image219.png"/><Relationship Id="rId2" Type="http://schemas.openxmlformats.org/officeDocument/2006/relationships/image" Target="../media/image38.png"/><Relationship Id="rId29" Type="http://schemas.openxmlformats.org/officeDocument/2006/relationships/image" Target="../media/image65.png"/><Relationship Id="rId24" Type="http://schemas.openxmlformats.org/officeDocument/2006/relationships/image" Target="../media/image60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66" Type="http://schemas.openxmlformats.org/officeDocument/2006/relationships/image" Target="../media/image102.png"/><Relationship Id="rId87" Type="http://schemas.openxmlformats.org/officeDocument/2006/relationships/image" Target="../media/image123.png"/><Relationship Id="rId110" Type="http://schemas.openxmlformats.org/officeDocument/2006/relationships/image" Target="../media/image146.png"/><Relationship Id="rId115" Type="http://schemas.openxmlformats.org/officeDocument/2006/relationships/image" Target="../media/image151.png"/><Relationship Id="rId131" Type="http://schemas.openxmlformats.org/officeDocument/2006/relationships/image" Target="../media/image167.png"/><Relationship Id="rId136" Type="http://schemas.openxmlformats.org/officeDocument/2006/relationships/image" Target="../media/image172.png"/><Relationship Id="rId157" Type="http://schemas.openxmlformats.org/officeDocument/2006/relationships/image" Target="../media/image193.png"/><Relationship Id="rId178" Type="http://schemas.openxmlformats.org/officeDocument/2006/relationships/image" Target="../media/image214.png"/><Relationship Id="rId61" Type="http://schemas.openxmlformats.org/officeDocument/2006/relationships/image" Target="../media/image97.png"/><Relationship Id="rId82" Type="http://schemas.openxmlformats.org/officeDocument/2006/relationships/image" Target="../media/image118.png"/><Relationship Id="rId152" Type="http://schemas.openxmlformats.org/officeDocument/2006/relationships/image" Target="../media/image188.png"/><Relationship Id="rId173" Type="http://schemas.openxmlformats.org/officeDocument/2006/relationships/image" Target="../media/image209.png"/><Relationship Id="rId194" Type="http://schemas.openxmlformats.org/officeDocument/2006/relationships/image" Target="../media/image230.png"/><Relationship Id="rId19" Type="http://schemas.openxmlformats.org/officeDocument/2006/relationships/image" Target="../media/image55.png"/><Relationship Id="rId14" Type="http://schemas.openxmlformats.org/officeDocument/2006/relationships/image" Target="../media/image50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56" Type="http://schemas.openxmlformats.org/officeDocument/2006/relationships/image" Target="../media/image92.png"/><Relationship Id="rId77" Type="http://schemas.openxmlformats.org/officeDocument/2006/relationships/image" Target="../media/image113.png"/><Relationship Id="rId100" Type="http://schemas.openxmlformats.org/officeDocument/2006/relationships/image" Target="../media/image136.png"/><Relationship Id="rId105" Type="http://schemas.openxmlformats.org/officeDocument/2006/relationships/image" Target="../media/image141.png"/><Relationship Id="rId126" Type="http://schemas.openxmlformats.org/officeDocument/2006/relationships/image" Target="../media/image162.png"/><Relationship Id="rId147" Type="http://schemas.openxmlformats.org/officeDocument/2006/relationships/image" Target="../media/image183.png"/><Relationship Id="rId168" Type="http://schemas.openxmlformats.org/officeDocument/2006/relationships/image" Target="../media/image20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72" Type="http://schemas.openxmlformats.org/officeDocument/2006/relationships/image" Target="../media/image108.png"/><Relationship Id="rId93" Type="http://schemas.openxmlformats.org/officeDocument/2006/relationships/image" Target="../media/image129.png"/><Relationship Id="rId98" Type="http://schemas.openxmlformats.org/officeDocument/2006/relationships/image" Target="../media/image134.png"/><Relationship Id="rId121" Type="http://schemas.openxmlformats.org/officeDocument/2006/relationships/image" Target="../media/image157.png"/><Relationship Id="rId142" Type="http://schemas.openxmlformats.org/officeDocument/2006/relationships/image" Target="../media/image178.png"/><Relationship Id="rId163" Type="http://schemas.openxmlformats.org/officeDocument/2006/relationships/image" Target="../media/image199.png"/><Relationship Id="rId184" Type="http://schemas.openxmlformats.org/officeDocument/2006/relationships/image" Target="../media/image220.png"/><Relationship Id="rId189" Type="http://schemas.openxmlformats.org/officeDocument/2006/relationships/image" Target="../media/image225.png"/><Relationship Id="rId3" Type="http://schemas.openxmlformats.org/officeDocument/2006/relationships/image" Target="../media/image39.png"/><Relationship Id="rId25" Type="http://schemas.openxmlformats.org/officeDocument/2006/relationships/image" Target="../media/image61.png"/><Relationship Id="rId46" Type="http://schemas.openxmlformats.org/officeDocument/2006/relationships/image" Target="../media/image82.png"/><Relationship Id="rId67" Type="http://schemas.openxmlformats.org/officeDocument/2006/relationships/image" Target="../media/image103.png"/><Relationship Id="rId116" Type="http://schemas.openxmlformats.org/officeDocument/2006/relationships/image" Target="../media/image152.png"/><Relationship Id="rId137" Type="http://schemas.openxmlformats.org/officeDocument/2006/relationships/image" Target="../media/image173.png"/><Relationship Id="rId158" Type="http://schemas.openxmlformats.org/officeDocument/2006/relationships/image" Target="../media/image194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62" Type="http://schemas.openxmlformats.org/officeDocument/2006/relationships/image" Target="../media/image98.png"/><Relationship Id="rId83" Type="http://schemas.openxmlformats.org/officeDocument/2006/relationships/image" Target="../media/image119.png"/><Relationship Id="rId88" Type="http://schemas.openxmlformats.org/officeDocument/2006/relationships/image" Target="../media/image124.png"/><Relationship Id="rId111" Type="http://schemas.openxmlformats.org/officeDocument/2006/relationships/image" Target="../media/image147.png"/><Relationship Id="rId132" Type="http://schemas.openxmlformats.org/officeDocument/2006/relationships/image" Target="../media/image168.png"/><Relationship Id="rId153" Type="http://schemas.openxmlformats.org/officeDocument/2006/relationships/image" Target="../media/image189.png"/><Relationship Id="rId174" Type="http://schemas.openxmlformats.org/officeDocument/2006/relationships/image" Target="../media/image210.png"/><Relationship Id="rId179" Type="http://schemas.openxmlformats.org/officeDocument/2006/relationships/image" Target="../media/image215.png"/><Relationship Id="rId190" Type="http://schemas.openxmlformats.org/officeDocument/2006/relationships/image" Target="../media/image226.png"/><Relationship Id="rId15" Type="http://schemas.openxmlformats.org/officeDocument/2006/relationships/image" Target="../media/image51.png"/><Relationship Id="rId36" Type="http://schemas.openxmlformats.org/officeDocument/2006/relationships/image" Target="../media/image72.png"/><Relationship Id="rId57" Type="http://schemas.openxmlformats.org/officeDocument/2006/relationships/image" Target="../media/image93.png"/><Relationship Id="rId106" Type="http://schemas.openxmlformats.org/officeDocument/2006/relationships/image" Target="../media/image142.png"/><Relationship Id="rId127" Type="http://schemas.openxmlformats.org/officeDocument/2006/relationships/image" Target="../media/image163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52" Type="http://schemas.openxmlformats.org/officeDocument/2006/relationships/image" Target="../media/image88.png"/><Relationship Id="rId73" Type="http://schemas.openxmlformats.org/officeDocument/2006/relationships/image" Target="../media/image109.png"/><Relationship Id="rId78" Type="http://schemas.openxmlformats.org/officeDocument/2006/relationships/image" Target="../media/image114.png"/><Relationship Id="rId94" Type="http://schemas.openxmlformats.org/officeDocument/2006/relationships/image" Target="../media/image130.png"/><Relationship Id="rId99" Type="http://schemas.openxmlformats.org/officeDocument/2006/relationships/image" Target="../media/image135.png"/><Relationship Id="rId101" Type="http://schemas.openxmlformats.org/officeDocument/2006/relationships/image" Target="../media/image137.png"/><Relationship Id="rId122" Type="http://schemas.openxmlformats.org/officeDocument/2006/relationships/image" Target="../media/image158.png"/><Relationship Id="rId143" Type="http://schemas.openxmlformats.org/officeDocument/2006/relationships/image" Target="../media/image179.png"/><Relationship Id="rId148" Type="http://schemas.openxmlformats.org/officeDocument/2006/relationships/image" Target="../media/image184.png"/><Relationship Id="rId164" Type="http://schemas.openxmlformats.org/officeDocument/2006/relationships/image" Target="../media/image200.png"/><Relationship Id="rId169" Type="http://schemas.openxmlformats.org/officeDocument/2006/relationships/image" Target="../media/image205.png"/><Relationship Id="rId185" Type="http://schemas.openxmlformats.org/officeDocument/2006/relationships/image" Target="../media/image22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80" Type="http://schemas.openxmlformats.org/officeDocument/2006/relationships/image" Target="../media/image216.png"/><Relationship Id="rId26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760.png"/><Relationship Id="rId18" Type="http://schemas.openxmlformats.org/officeDocument/2006/relationships/image" Target="../media/image704.png"/><Relationship Id="rId26" Type="http://schemas.openxmlformats.org/officeDocument/2006/relationships/image" Target="../media/image769.png"/><Relationship Id="rId3" Type="http://schemas.openxmlformats.org/officeDocument/2006/relationships/image" Target="../media/image546.png"/><Relationship Id="rId21" Type="http://schemas.openxmlformats.org/officeDocument/2006/relationships/image" Target="../media/image765.png"/><Relationship Id="rId34" Type="http://schemas.openxmlformats.org/officeDocument/2006/relationships/image" Target="../media/image127.png"/><Relationship Id="rId7" Type="http://schemas.openxmlformats.org/officeDocument/2006/relationships/image" Target="../media/image550.png"/><Relationship Id="rId12" Type="http://schemas.openxmlformats.org/officeDocument/2006/relationships/image" Target="../media/image759.png"/><Relationship Id="rId17" Type="http://schemas.openxmlformats.org/officeDocument/2006/relationships/image" Target="../media/image734.png"/><Relationship Id="rId25" Type="http://schemas.openxmlformats.org/officeDocument/2006/relationships/image" Target="../media/image768.png"/><Relationship Id="rId33" Type="http://schemas.openxmlformats.org/officeDocument/2006/relationships/image" Target="../media/image776.png"/><Relationship Id="rId2" Type="http://schemas.openxmlformats.org/officeDocument/2006/relationships/image" Target="../media/image756.png"/><Relationship Id="rId16" Type="http://schemas.openxmlformats.org/officeDocument/2006/relationships/image" Target="../media/image695.png"/><Relationship Id="rId20" Type="http://schemas.openxmlformats.org/officeDocument/2006/relationships/image" Target="../media/image764.png"/><Relationship Id="rId29" Type="http://schemas.openxmlformats.org/officeDocument/2006/relationships/image" Target="../media/image7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9.png"/><Relationship Id="rId11" Type="http://schemas.openxmlformats.org/officeDocument/2006/relationships/image" Target="../media/image691.png"/><Relationship Id="rId24" Type="http://schemas.openxmlformats.org/officeDocument/2006/relationships/image" Target="../media/image767.png"/><Relationship Id="rId32" Type="http://schemas.openxmlformats.org/officeDocument/2006/relationships/image" Target="../media/image775.png"/><Relationship Id="rId5" Type="http://schemas.openxmlformats.org/officeDocument/2006/relationships/image" Target="../media/image548.png"/><Relationship Id="rId15" Type="http://schemas.openxmlformats.org/officeDocument/2006/relationships/image" Target="../media/image762.png"/><Relationship Id="rId23" Type="http://schemas.openxmlformats.org/officeDocument/2006/relationships/image" Target="../media/image766.png"/><Relationship Id="rId28" Type="http://schemas.openxmlformats.org/officeDocument/2006/relationships/image" Target="../media/image771.png"/><Relationship Id="rId10" Type="http://schemas.openxmlformats.org/officeDocument/2006/relationships/image" Target="../media/image758.png"/><Relationship Id="rId19" Type="http://schemas.openxmlformats.org/officeDocument/2006/relationships/image" Target="../media/image763.png"/><Relationship Id="rId31" Type="http://schemas.openxmlformats.org/officeDocument/2006/relationships/image" Target="../media/image774.png"/><Relationship Id="rId4" Type="http://schemas.openxmlformats.org/officeDocument/2006/relationships/image" Target="../media/image547.png"/><Relationship Id="rId9" Type="http://schemas.openxmlformats.org/officeDocument/2006/relationships/image" Target="../media/image757.png"/><Relationship Id="rId14" Type="http://schemas.openxmlformats.org/officeDocument/2006/relationships/image" Target="../media/image761.png"/><Relationship Id="rId22" Type="http://schemas.openxmlformats.org/officeDocument/2006/relationships/image" Target="../media/image708.png"/><Relationship Id="rId27" Type="http://schemas.openxmlformats.org/officeDocument/2006/relationships/image" Target="../media/image770.png"/><Relationship Id="rId30" Type="http://schemas.openxmlformats.org/officeDocument/2006/relationships/image" Target="../media/image77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1.png"/><Relationship Id="rId18" Type="http://schemas.openxmlformats.org/officeDocument/2006/relationships/image" Target="../media/image784.jpeg"/><Relationship Id="rId26" Type="http://schemas.openxmlformats.org/officeDocument/2006/relationships/image" Target="../media/image766.png"/><Relationship Id="rId39" Type="http://schemas.openxmlformats.org/officeDocument/2006/relationships/image" Target="../media/image803.png"/><Relationship Id="rId21" Type="http://schemas.openxmlformats.org/officeDocument/2006/relationships/image" Target="../media/image787.png"/><Relationship Id="rId34" Type="http://schemas.openxmlformats.org/officeDocument/2006/relationships/image" Target="../media/image798.png"/><Relationship Id="rId42" Type="http://schemas.openxmlformats.org/officeDocument/2006/relationships/image" Target="../media/image806.png"/><Relationship Id="rId47" Type="http://schemas.openxmlformats.org/officeDocument/2006/relationships/image" Target="../media/image811.png"/><Relationship Id="rId50" Type="http://schemas.openxmlformats.org/officeDocument/2006/relationships/image" Target="../media/image814.png"/><Relationship Id="rId55" Type="http://schemas.openxmlformats.org/officeDocument/2006/relationships/image" Target="../media/image819.png"/><Relationship Id="rId7" Type="http://schemas.openxmlformats.org/officeDocument/2006/relationships/image" Target="../media/image728.png"/><Relationship Id="rId2" Type="http://schemas.openxmlformats.org/officeDocument/2006/relationships/image" Target="../media/image777.png"/><Relationship Id="rId16" Type="http://schemas.openxmlformats.org/officeDocument/2006/relationships/image" Target="../media/image695.png"/><Relationship Id="rId20" Type="http://schemas.openxmlformats.org/officeDocument/2006/relationships/image" Target="../media/image786.jpeg"/><Relationship Id="rId29" Type="http://schemas.openxmlformats.org/officeDocument/2006/relationships/image" Target="../media/image794.png"/><Relationship Id="rId41" Type="http://schemas.openxmlformats.org/officeDocument/2006/relationships/image" Target="../media/image805.png"/><Relationship Id="rId54" Type="http://schemas.openxmlformats.org/officeDocument/2006/relationships/image" Target="../media/image818.png"/><Relationship Id="rId62" Type="http://schemas.openxmlformats.org/officeDocument/2006/relationships/image" Target="../media/image7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9.png"/><Relationship Id="rId11" Type="http://schemas.openxmlformats.org/officeDocument/2006/relationships/image" Target="../media/image779.png"/><Relationship Id="rId24" Type="http://schemas.openxmlformats.org/officeDocument/2006/relationships/image" Target="../media/image790.png"/><Relationship Id="rId32" Type="http://schemas.openxmlformats.org/officeDocument/2006/relationships/image" Target="../media/image797.png"/><Relationship Id="rId37" Type="http://schemas.openxmlformats.org/officeDocument/2006/relationships/image" Target="../media/image801.png"/><Relationship Id="rId40" Type="http://schemas.openxmlformats.org/officeDocument/2006/relationships/image" Target="../media/image804.png"/><Relationship Id="rId45" Type="http://schemas.openxmlformats.org/officeDocument/2006/relationships/image" Target="../media/image809.png"/><Relationship Id="rId53" Type="http://schemas.openxmlformats.org/officeDocument/2006/relationships/image" Target="../media/image817.png"/><Relationship Id="rId58" Type="http://schemas.openxmlformats.org/officeDocument/2006/relationships/image" Target="../media/image822.png"/><Relationship Id="rId5" Type="http://schemas.openxmlformats.org/officeDocument/2006/relationships/image" Target="../media/image548.png"/><Relationship Id="rId15" Type="http://schemas.openxmlformats.org/officeDocument/2006/relationships/image" Target="../media/image733.png"/><Relationship Id="rId23" Type="http://schemas.openxmlformats.org/officeDocument/2006/relationships/image" Target="../media/image789.png"/><Relationship Id="rId28" Type="http://schemas.openxmlformats.org/officeDocument/2006/relationships/image" Target="../media/image793.png"/><Relationship Id="rId36" Type="http://schemas.openxmlformats.org/officeDocument/2006/relationships/image" Target="../media/image800.png"/><Relationship Id="rId49" Type="http://schemas.openxmlformats.org/officeDocument/2006/relationships/image" Target="../media/image813.png"/><Relationship Id="rId57" Type="http://schemas.openxmlformats.org/officeDocument/2006/relationships/image" Target="../media/image821.png"/><Relationship Id="rId61" Type="http://schemas.openxmlformats.org/officeDocument/2006/relationships/image" Target="../media/image825.png"/><Relationship Id="rId10" Type="http://schemas.openxmlformats.org/officeDocument/2006/relationships/image" Target="../media/image690.png"/><Relationship Id="rId19" Type="http://schemas.openxmlformats.org/officeDocument/2006/relationships/image" Target="../media/image785.jpeg"/><Relationship Id="rId31" Type="http://schemas.openxmlformats.org/officeDocument/2006/relationships/image" Target="../media/image796.png"/><Relationship Id="rId44" Type="http://schemas.openxmlformats.org/officeDocument/2006/relationships/image" Target="../media/image808.png"/><Relationship Id="rId52" Type="http://schemas.openxmlformats.org/officeDocument/2006/relationships/image" Target="../media/image816.png"/><Relationship Id="rId60" Type="http://schemas.openxmlformats.org/officeDocument/2006/relationships/image" Target="../media/image824.png"/><Relationship Id="rId4" Type="http://schemas.openxmlformats.org/officeDocument/2006/relationships/image" Target="../media/image547.png"/><Relationship Id="rId9" Type="http://schemas.openxmlformats.org/officeDocument/2006/relationships/image" Target="../media/image778.png"/><Relationship Id="rId14" Type="http://schemas.openxmlformats.org/officeDocument/2006/relationships/image" Target="../media/image782.png"/><Relationship Id="rId22" Type="http://schemas.openxmlformats.org/officeDocument/2006/relationships/image" Target="../media/image788.png"/><Relationship Id="rId27" Type="http://schemas.openxmlformats.org/officeDocument/2006/relationships/image" Target="../media/image792.png"/><Relationship Id="rId30" Type="http://schemas.openxmlformats.org/officeDocument/2006/relationships/image" Target="../media/image795.png"/><Relationship Id="rId35" Type="http://schemas.openxmlformats.org/officeDocument/2006/relationships/image" Target="../media/image799.png"/><Relationship Id="rId43" Type="http://schemas.openxmlformats.org/officeDocument/2006/relationships/image" Target="../media/image807.png"/><Relationship Id="rId48" Type="http://schemas.openxmlformats.org/officeDocument/2006/relationships/image" Target="../media/image812.png"/><Relationship Id="rId56" Type="http://schemas.openxmlformats.org/officeDocument/2006/relationships/image" Target="../media/image820.png"/><Relationship Id="rId8" Type="http://schemas.openxmlformats.org/officeDocument/2006/relationships/image" Target="../media/image729.png"/><Relationship Id="rId51" Type="http://schemas.openxmlformats.org/officeDocument/2006/relationships/image" Target="../media/image815.png"/><Relationship Id="rId3" Type="http://schemas.openxmlformats.org/officeDocument/2006/relationships/image" Target="../media/image546.png"/><Relationship Id="rId12" Type="http://schemas.openxmlformats.org/officeDocument/2006/relationships/image" Target="../media/image780.png"/><Relationship Id="rId17" Type="http://schemas.openxmlformats.org/officeDocument/2006/relationships/image" Target="../media/image783.png"/><Relationship Id="rId25" Type="http://schemas.openxmlformats.org/officeDocument/2006/relationships/image" Target="../media/image791.png"/><Relationship Id="rId33" Type="http://schemas.openxmlformats.org/officeDocument/2006/relationships/image" Target="../media/image748.png"/><Relationship Id="rId38" Type="http://schemas.openxmlformats.org/officeDocument/2006/relationships/image" Target="../media/image802.png"/><Relationship Id="rId46" Type="http://schemas.openxmlformats.org/officeDocument/2006/relationships/image" Target="../media/image810.png"/><Relationship Id="rId59" Type="http://schemas.openxmlformats.org/officeDocument/2006/relationships/image" Target="../media/image8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830.png"/><Relationship Id="rId18" Type="http://schemas.openxmlformats.org/officeDocument/2006/relationships/image" Target="../media/image832.png"/><Relationship Id="rId26" Type="http://schemas.openxmlformats.org/officeDocument/2006/relationships/image" Target="../media/image838.png"/><Relationship Id="rId3" Type="http://schemas.openxmlformats.org/officeDocument/2006/relationships/image" Target="../media/image546.png"/><Relationship Id="rId21" Type="http://schemas.openxmlformats.org/officeDocument/2006/relationships/image" Target="../media/image835.png"/><Relationship Id="rId34" Type="http://schemas.openxmlformats.org/officeDocument/2006/relationships/image" Target="../media/image127.png"/><Relationship Id="rId7" Type="http://schemas.openxmlformats.org/officeDocument/2006/relationships/image" Target="../media/image550.png"/><Relationship Id="rId12" Type="http://schemas.openxmlformats.org/officeDocument/2006/relationships/image" Target="../media/image829.png"/><Relationship Id="rId17" Type="http://schemas.openxmlformats.org/officeDocument/2006/relationships/image" Target="../media/image696.png"/><Relationship Id="rId25" Type="http://schemas.openxmlformats.org/officeDocument/2006/relationships/image" Target="../media/image768.png"/><Relationship Id="rId33" Type="http://schemas.openxmlformats.org/officeDocument/2006/relationships/image" Target="../media/image845.png"/><Relationship Id="rId2" Type="http://schemas.openxmlformats.org/officeDocument/2006/relationships/image" Target="../media/image826.jpeg"/><Relationship Id="rId16" Type="http://schemas.openxmlformats.org/officeDocument/2006/relationships/image" Target="../media/image831.png"/><Relationship Id="rId20" Type="http://schemas.openxmlformats.org/officeDocument/2006/relationships/image" Target="../media/image834.png"/><Relationship Id="rId29" Type="http://schemas.openxmlformats.org/officeDocument/2006/relationships/image" Target="../media/image8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9.png"/><Relationship Id="rId11" Type="http://schemas.openxmlformats.org/officeDocument/2006/relationships/image" Target="../media/image780.png"/><Relationship Id="rId24" Type="http://schemas.openxmlformats.org/officeDocument/2006/relationships/image" Target="../media/image793.png"/><Relationship Id="rId32" Type="http://schemas.openxmlformats.org/officeDocument/2006/relationships/image" Target="../media/image844.jpeg"/><Relationship Id="rId5" Type="http://schemas.openxmlformats.org/officeDocument/2006/relationships/image" Target="../media/image548.png"/><Relationship Id="rId15" Type="http://schemas.openxmlformats.org/officeDocument/2006/relationships/image" Target="../media/image762.png"/><Relationship Id="rId23" Type="http://schemas.openxmlformats.org/officeDocument/2006/relationships/image" Target="../media/image837.png"/><Relationship Id="rId28" Type="http://schemas.openxmlformats.org/officeDocument/2006/relationships/image" Target="../media/image840.png"/><Relationship Id="rId10" Type="http://schemas.openxmlformats.org/officeDocument/2006/relationships/image" Target="../media/image828.png"/><Relationship Id="rId19" Type="http://schemas.openxmlformats.org/officeDocument/2006/relationships/image" Target="../media/image833.png"/><Relationship Id="rId31" Type="http://schemas.openxmlformats.org/officeDocument/2006/relationships/image" Target="../media/image843.jpeg"/><Relationship Id="rId4" Type="http://schemas.openxmlformats.org/officeDocument/2006/relationships/image" Target="../media/image547.png"/><Relationship Id="rId9" Type="http://schemas.openxmlformats.org/officeDocument/2006/relationships/image" Target="../media/image827.png"/><Relationship Id="rId14" Type="http://schemas.openxmlformats.org/officeDocument/2006/relationships/image" Target="../media/image693.png"/><Relationship Id="rId22" Type="http://schemas.openxmlformats.org/officeDocument/2006/relationships/image" Target="../media/image836.png"/><Relationship Id="rId27" Type="http://schemas.openxmlformats.org/officeDocument/2006/relationships/image" Target="../media/image839.png"/><Relationship Id="rId30" Type="http://schemas.openxmlformats.org/officeDocument/2006/relationships/image" Target="../media/image8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695.png"/><Relationship Id="rId18" Type="http://schemas.openxmlformats.org/officeDocument/2006/relationships/image" Target="../media/image852.png"/><Relationship Id="rId3" Type="http://schemas.openxmlformats.org/officeDocument/2006/relationships/image" Target="../media/image847.png"/><Relationship Id="rId7" Type="http://schemas.openxmlformats.org/officeDocument/2006/relationships/image" Target="../media/image550.png"/><Relationship Id="rId12" Type="http://schemas.openxmlformats.org/officeDocument/2006/relationships/image" Target="../media/image762.png"/><Relationship Id="rId17" Type="http://schemas.openxmlformats.org/officeDocument/2006/relationships/image" Target="../media/image851.jpeg"/><Relationship Id="rId2" Type="http://schemas.openxmlformats.org/officeDocument/2006/relationships/image" Target="../media/image846.jpeg"/><Relationship Id="rId16" Type="http://schemas.openxmlformats.org/officeDocument/2006/relationships/image" Target="../media/image8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9.png"/><Relationship Id="rId11" Type="http://schemas.openxmlformats.org/officeDocument/2006/relationships/image" Target="../media/image848.png"/><Relationship Id="rId5" Type="http://schemas.openxmlformats.org/officeDocument/2006/relationships/image" Target="../media/image548.png"/><Relationship Id="rId15" Type="http://schemas.openxmlformats.org/officeDocument/2006/relationships/image" Target="../media/image849.jpeg"/><Relationship Id="rId10" Type="http://schemas.openxmlformats.org/officeDocument/2006/relationships/image" Target="../media/image693.png"/><Relationship Id="rId19" Type="http://schemas.openxmlformats.org/officeDocument/2006/relationships/image" Target="../media/image755.png"/><Relationship Id="rId4" Type="http://schemas.openxmlformats.org/officeDocument/2006/relationships/image" Target="../media/image547.png"/><Relationship Id="rId9" Type="http://schemas.openxmlformats.org/officeDocument/2006/relationships/image" Target="../media/image692.png"/><Relationship Id="rId14" Type="http://schemas.openxmlformats.org/officeDocument/2006/relationships/image" Target="../media/image7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9.png"/><Relationship Id="rId3" Type="http://schemas.openxmlformats.org/officeDocument/2006/relationships/image" Target="../media/image854.png"/><Relationship Id="rId7" Type="http://schemas.openxmlformats.org/officeDocument/2006/relationships/image" Target="../media/image858.png"/><Relationship Id="rId2" Type="http://schemas.openxmlformats.org/officeDocument/2006/relationships/image" Target="../media/image8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7.png"/><Relationship Id="rId5" Type="http://schemas.openxmlformats.org/officeDocument/2006/relationships/image" Target="../media/image856.png"/><Relationship Id="rId4" Type="http://schemas.openxmlformats.org/officeDocument/2006/relationships/image" Target="../media/image855.png"/><Relationship Id="rId9" Type="http://schemas.openxmlformats.org/officeDocument/2006/relationships/image" Target="../media/image8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2.png"/><Relationship Id="rId7" Type="http://schemas.openxmlformats.org/officeDocument/2006/relationships/image" Target="../media/image866.png"/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5.png"/><Relationship Id="rId5" Type="http://schemas.openxmlformats.org/officeDocument/2006/relationships/image" Target="../media/image864.png"/><Relationship Id="rId4" Type="http://schemas.openxmlformats.org/officeDocument/2006/relationships/image" Target="../media/image8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8.png"/><Relationship Id="rId7" Type="http://schemas.openxmlformats.org/officeDocument/2006/relationships/image" Target="../media/image872.jpeg"/><Relationship Id="rId2" Type="http://schemas.openxmlformats.org/officeDocument/2006/relationships/image" Target="../media/image8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1.png"/><Relationship Id="rId5" Type="http://schemas.openxmlformats.org/officeDocument/2006/relationships/image" Target="../media/image870.png"/><Relationship Id="rId4" Type="http://schemas.openxmlformats.org/officeDocument/2006/relationships/image" Target="../media/image8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13" Type="http://schemas.openxmlformats.org/officeDocument/2006/relationships/image" Target="../media/image242.png"/><Relationship Id="rId18" Type="http://schemas.openxmlformats.org/officeDocument/2006/relationships/image" Target="../media/image247.png"/><Relationship Id="rId3" Type="http://schemas.openxmlformats.org/officeDocument/2006/relationships/image" Target="../media/image232.png"/><Relationship Id="rId7" Type="http://schemas.openxmlformats.org/officeDocument/2006/relationships/image" Target="../media/image236.jpeg"/><Relationship Id="rId12" Type="http://schemas.openxmlformats.org/officeDocument/2006/relationships/image" Target="../media/image241.png"/><Relationship Id="rId17" Type="http://schemas.openxmlformats.org/officeDocument/2006/relationships/image" Target="../media/image246.png"/><Relationship Id="rId2" Type="http://schemas.openxmlformats.org/officeDocument/2006/relationships/image" Target="../media/image231.png"/><Relationship Id="rId16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5.png"/><Relationship Id="rId11" Type="http://schemas.openxmlformats.org/officeDocument/2006/relationships/image" Target="../media/image240.png"/><Relationship Id="rId5" Type="http://schemas.openxmlformats.org/officeDocument/2006/relationships/image" Target="../media/image234.jpeg"/><Relationship Id="rId15" Type="http://schemas.openxmlformats.org/officeDocument/2006/relationships/image" Target="../media/image244.png"/><Relationship Id="rId10" Type="http://schemas.openxmlformats.org/officeDocument/2006/relationships/image" Target="../media/image239.png"/><Relationship Id="rId19" Type="http://schemas.openxmlformats.org/officeDocument/2006/relationships/image" Target="../media/image248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Relationship Id="rId14" Type="http://schemas.openxmlformats.org/officeDocument/2006/relationships/image" Target="../media/image24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0.png"/><Relationship Id="rId18" Type="http://schemas.openxmlformats.org/officeDocument/2006/relationships/image" Target="../media/image265.png"/><Relationship Id="rId26" Type="http://schemas.openxmlformats.org/officeDocument/2006/relationships/image" Target="../media/image273.png"/><Relationship Id="rId39" Type="http://schemas.openxmlformats.org/officeDocument/2006/relationships/image" Target="../media/image285.png"/><Relationship Id="rId3" Type="http://schemas.openxmlformats.org/officeDocument/2006/relationships/image" Target="../media/image250.png"/><Relationship Id="rId21" Type="http://schemas.openxmlformats.org/officeDocument/2006/relationships/image" Target="../media/image268.png"/><Relationship Id="rId34" Type="http://schemas.openxmlformats.org/officeDocument/2006/relationships/image" Target="../media/image280.png"/><Relationship Id="rId42" Type="http://schemas.openxmlformats.org/officeDocument/2006/relationships/image" Target="../media/image288.png"/><Relationship Id="rId47" Type="http://schemas.openxmlformats.org/officeDocument/2006/relationships/image" Target="../media/image293.png"/><Relationship Id="rId50" Type="http://schemas.openxmlformats.org/officeDocument/2006/relationships/image" Target="../media/image296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264.png"/><Relationship Id="rId25" Type="http://schemas.openxmlformats.org/officeDocument/2006/relationships/image" Target="../media/image272.png"/><Relationship Id="rId33" Type="http://schemas.openxmlformats.org/officeDocument/2006/relationships/image" Target="../media/image127.png"/><Relationship Id="rId38" Type="http://schemas.openxmlformats.org/officeDocument/2006/relationships/image" Target="../media/image284.png"/><Relationship Id="rId46" Type="http://schemas.openxmlformats.org/officeDocument/2006/relationships/image" Target="../media/image292.png"/><Relationship Id="rId2" Type="http://schemas.openxmlformats.org/officeDocument/2006/relationships/image" Target="../media/image249.png"/><Relationship Id="rId16" Type="http://schemas.openxmlformats.org/officeDocument/2006/relationships/image" Target="../media/image263.png"/><Relationship Id="rId20" Type="http://schemas.openxmlformats.org/officeDocument/2006/relationships/image" Target="../media/image267.png"/><Relationship Id="rId29" Type="http://schemas.openxmlformats.org/officeDocument/2006/relationships/image" Target="../media/image276.png"/><Relationship Id="rId41" Type="http://schemas.openxmlformats.org/officeDocument/2006/relationships/image" Target="../media/image2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24" Type="http://schemas.openxmlformats.org/officeDocument/2006/relationships/image" Target="../media/image271.png"/><Relationship Id="rId32" Type="http://schemas.openxmlformats.org/officeDocument/2006/relationships/image" Target="../media/image279.png"/><Relationship Id="rId37" Type="http://schemas.openxmlformats.org/officeDocument/2006/relationships/image" Target="../media/image283.png"/><Relationship Id="rId40" Type="http://schemas.openxmlformats.org/officeDocument/2006/relationships/image" Target="../media/image286.png"/><Relationship Id="rId45" Type="http://schemas.openxmlformats.org/officeDocument/2006/relationships/image" Target="../media/image291.png"/><Relationship Id="rId53" Type="http://schemas.openxmlformats.org/officeDocument/2006/relationships/image" Target="../media/image299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23" Type="http://schemas.openxmlformats.org/officeDocument/2006/relationships/image" Target="../media/image270.png"/><Relationship Id="rId28" Type="http://schemas.openxmlformats.org/officeDocument/2006/relationships/image" Target="../media/image275.png"/><Relationship Id="rId36" Type="http://schemas.openxmlformats.org/officeDocument/2006/relationships/image" Target="../media/image282.png"/><Relationship Id="rId49" Type="http://schemas.openxmlformats.org/officeDocument/2006/relationships/image" Target="../media/image295.png"/><Relationship Id="rId10" Type="http://schemas.openxmlformats.org/officeDocument/2006/relationships/image" Target="../media/image257.png"/><Relationship Id="rId19" Type="http://schemas.openxmlformats.org/officeDocument/2006/relationships/image" Target="../media/image266.png"/><Relationship Id="rId31" Type="http://schemas.openxmlformats.org/officeDocument/2006/relationships/image" Target="../media/image278.png"/><Relationship Id="rId44" Type="http://schemas.openxmlformats.org/officeDocument/2006/relationships/image" Target="../media/image290.png"/><Relationship Id="rId52" Type="http://schemas.openxmlformats.org/officeDocument/2006/relationships/image" Target="../media/image298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Relationship Id="rId22" Type="http://schemas.openxmlformats.org/officeDocument/2006/relationships/image" Target="../media/image269.png"/><Relationship Id="rId27" Type="http://schemas.openxmlformats.org/officeDocument/2006/relationships/image" Target="../media/image274.png"/><Relationship Id="rId30" Type="http://schemas.openxmlformats.org/officeDocument/2006/relationships/image" Target="../media/image277.png"/><Relationship Id="rId35" Type="http://schemas.openxmlformats.org/officeDocument/2006/relationships/image" Target="../media/image281.png"/><Relationship Id="rId43" Type="http://schemas.openxmlformats.org/officeDocument/2006/relationships/image" Target="../media/image289.png"/><Relationship Id="rId48" Type="http://schemas.openxmlformats.org/officeDocument/2006/relationships/image" Target="../media/image294.png"/><Relationship Id="rId8" Type="http://schemas.openxmlformats.org/officeDocument/2006/relationships/image" Target="../media/image255.png"/><Relationship Id="rId51" Type="http://schemas.openxmlformats.org/officeDocument/2006/relationships/image" Target="../media/image2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18" Type="http://schemas.openxmlformats.org/officeDocument/2006/relationships/image" Target="../media/image316.png"/><Relationship Id="rId26" Type="http://schemas.openxmlformats.org/officeDocument/2006/relationships/image" Target="../media/image324.png"/><Relationship Id="rId3" Type="http://schemas.openxmlformats.org/officeDocument/2006/relationships/image" Target="../media/image301.png"/><Relationship Id="rId21" Type="http://schemas.openxmlformats.org/officeDocument/2006/relationships/image" Target="../media/image319.pn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17" Type="http://schemas.openxmlformats.org/officeDocument/2006/relationships/image" Target="../media/image315.png"/><Relationship Id="rId25" Type="http://schemas.openxmlformats.org/officeDocument/2006/relationships/image" Target="../media/image323.png"/><Relationship Id="rId2" Type="http://schemas.openxmlformats.org/officeDocument/2006/relationships/image" Target="../media/image300.png"/><Relationship Id="rId16" Type="http://schemas.openxmlformats.org/officeDocument/2006/relationships/image" Target="../media/image314.png"/><Relationship Id="rId20" Type="http://schemas.openxmlformats.org/officeDocument/2006/relationships/image" Target="../media/image318.png"/><Relationship Id="rId29" Type="http://schemas.openxmlformats.org/officeDocument/2006/relationships/image" Target="../media/image3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4.png"/><Relationship Id="rId11" Type="http://schemas.openxmlformats.org/officeDocument/2006/relationships/image" Target="../media/image309.png"/><Relationship Id="rId24" Type="http://schemas.openxmlformats.org/officeDocument/2006/relationships/image" Target="../media/image322.png"/><Relationship Id="rId32" Type="http://schemas.openxmlformats.org/officeDocument/2006/relationships/image" Target="../media/image248.png"/><Relationship Id="rId5" Type="http://schemas.openxmlformats.org/officeDocument/2006/relationships/image" Target="../media/image303.png"/><Relationship Id="rId15" Type="http://schemas.openxmlformats.org/officeDocument/2006/relationships/image" Target="../media/image313.png"/><Relationship Id="rId23" Type="http://schemas.openxmlformats.org/officeDocument/2006/relationships/image" Target="../media/image321.png"/><Relationship Id="rId28" Type="http://schemas.openxmlformats.org/officeDocument/2006/relationships/image" Target="../media/image326.png"/><Relationship Id="rId10" Type="http://schemas.openxmlformats.org/officeDocument/2006/relationships/image" Target="../media/image308.png"/><Relationship Id="rId19" Type="http://schemas.openxmlformats.org/officeDocument/2006/relationships/image" Target="../media/image317.png"/><Relationship Id="rId31" Type="http://schemas.openxmlformats.org/officeDocument/2006/relationships/image" Target="../media/image329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Relationship Id="rId14" Type="http://schemas.openxmlformats.org/officeDocument/2006/relationships/image" Target="../media/image312.png"/><Relationship Id="rId22" Type="http://schemas.openxmlformats.org/officeDocument/2006/relationships/image" Target="../media/image320.png"/><Relationship Id="rId27" Type="http://schemas.openxmlformats.org/officeDocument/2006/relationships/image" Target="../media/image325.png"/><Relationship Id="rId30" Type="http://schemas.openxmlformats.org/officeDocument/2006/relationships/image" Target="../media/image3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13" Type="http://schemas.openxmlformats.org/officeDocument/2006/relationships/image" Target="../media/image340.png"/><Relationship Id="rId18" Type="http://schemas.openxmlformats.org/officeDocument/2006/relationships/image" Target="../media/image345.png"/><Relationship Id="rId26" Type="http://schemas.openxmlformats.org/officeDocument/2006/relationships/image" Target="../media/image353.png"/><Relationship Id="rId39" Type="http://schemas.openxmlformats.org/officeDocument/2006/relationships/image" Target="../media/image366.png"/><Relationship Id="rId3" Type="http://schemas.openxmlformats.org/officeDocument/2006/relationships/image" Target="../media/image330.png"/><Relationship Id="rId21" Type="http://schemas.openxmlformats.org/officeDocument/2006/relationships/image" Target="../media/image348.png"/><Relationship Id="rId34" Type="http://schemas.openxmlformats.org/officeDocument/2006/relationships/image" Target="../media/image361.png"/><Relationship Id="rId42" Type="http://schemas.openxmlformats.org/officeDocument/2006/relationships/image" Target="../media/image369.png"/><Relationship Id="rId7" Type="http://schemas.openxmlformats.org/officeDocument/2006/relationships/image" Target="../media/image334.png"/><Relationship Id="rId12" Type="http://schemas.openxmlformats.org/officeDocument/2006/relationships/image" Target="../media/image339.png"/><Relationship Id="rId17" Type="http://schemas.openxmlformats.org/officeDocument/2006/relationships/image" Target="../media/image344.png"/><Relationship Id="rId25" Type="http://schemas.openxmlformats.org/officeDocument/2006/relationships/image" Target="../media/image352.png"/><Relationship Id="rId33" Type="http://schemas.openxmlformats.org/officeDocument/2006/relationships/image" Target="../media/image360.png"/><Relationship Id="rId38" Type="http://schemas.openxmlformats.org/officeDocument/2006/relationships/image" Target="../media/image365.png"/><Relationship Id="rId2" Type="http://schemas.openxmlformats.org/officeDocument/2006/relationships/image" Target="../media/image127.png"/><Relationship Id="rId16" Type="http://schemas.openxmlformats.org/officeDocument/2006/relationships/image" Target="../media/image343.png"/><Relationship Id="rId20" Type="http://schemas.openxmlformats.org/officeDocument/2006/relationships/image" Target="../media/image347.png"/><Relationship Id="rId29" Type="http://schemas.openxmlformats.org/officeDocument/2006/relationships/image" Target="../media/image356.png"/><Relationship Id="rId41" Type="http://schemas.openxmlformats.org/officeDocument/2006/relationships/image" Target="../media/image3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3.png"/><Relationship Id="rId11" Type="http://schemas.openxmlformats.org/officeDocument/2006/relationships/image" Target="../media/image338.png"/><Relationship Id="rId24" Type="http://schemas.openxmlformats.org/officeDocument/2006/relationships/image" Target="../media/image351.png"/><Relationship Id="rId32" Type="http://schemas.openxmlformats.org/officeDocument/2006/relationships/image" Target="../media/image359.png"/><Relationship Id="rId37" Type="http://schemas.openxmlformats.org/officeDocument/2006/relationships/image" Target="../media/image364.png"/><Relationship Id="rId40" Type="http://schemas.openxmlformats.org/officeDocument/2006/relationships/image" Target="../media/image367.png"/><Relationship Id="rId5" Type="http://schemas.openxmlformats.org/officeDocument/2006/relationships/image" Target="../media/image332.png"/><Relationship Id="rId15" Type="http://schemas.openxmlformats.org/officeDocument/2006/relationships/image" Target="../media/image342.png"/><Relationship Id="rId23" Type="http://schemas.openxmlformats.org/officeDocument/2006/relationships/image" Target="../media/image350.png"/><Relationship Id="rId28" Type="http://schemas.openxmlformats.org/officeDocument/2006/relationships/image" Target="../media/image355.png"/><Relationship Id="rId36" Type="http://schemas.openxmlformats.org/officeDocument/2006/relationships/image" Target="../media/image363.png"/><Relationship Id="rId10" Type="http://schemas.openxmlformats.org/officeDocument/2006/relationships/image" Target="../media/image337.png"/><Relationship Id="rId19" Type="http://schemas.openxmlformats.org/officeDocument/2006/relationships/image" Target="../media/image346.png"/><Relationship Id="rId31" Type="http://schemas.openxmlformats.org/officeDocument/2006/relationships/image" Target="../media/image358.png"/><Relationship Id="rId4" Type="http://schemas.openxmlformats.org/officeDocument/2006/relationships/image" Target="../media/image331.png"/><Relationship Id="rId9" Type="http://schemas.openxmlformats.org/officeDocument/2006/relationships/image" Target="../media/image336.png"/><Relationship Id="rId14" Type="http://schemas.openxmlformats.org/officeDocument/2006/relationships/image" Target="../media/image341.png"/><Relationship Id="rId22" Type="http://schemas.openxmlformats.org/officeDocument/2006/relationships/image" Target="../media/image349.png"/><Relationship Id="rId27" Type="http://schemas.openxmlformats.org/officeDocument/2006/relationships/image" Target="../media/image354.png"/><Relationship Id="rId30" Type="http://schemas.openxmlformats.org/officeDocument/2006/relationships/image" Target="../media/image357.png"/><Relationship Id="rId35" Type="http://schemas.openxmlformats.org/officeDocument/2006/relationships/image" Target="../media/image362.png"/><Relationship Id="rId43" Type="http://schemas.openxmlformats.org/officeDocument/2006/relationships/image" Target="../media/image37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3" Type="http://schemas.openxmlformats.org/officeDocument/2006/relationships/image" Target="../media/image372.jpeg"/><Relationship Id="rId7" Type="http://schemas.openxmlformats.org/officeDocument/2006/relationships/image" Target="../media/image376.pn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10" Type="http://schemas.openxmlformats.org/officeDocument/2006/relationships/image" Target="../media/image379.png"/><Relationship Id="rId4" Type="http://schemas.openxmlformats.org/officeDocument/2006/relationships/image" Target="../media/image373.png"/><Relationship Id="rId9" Type="http://schemas.openxmlformats.org/officeDocument/2006/relationships/image" Target="../media/image3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jpeg"/><Relationship Id="rId13" Type="http://schemas.openxmlformats.org/officeDocument/2006/relationships/image" Target="../media/image391.jpeg"/><Relationship Id="rId18" Type="http://schemas.openxmlformats.org/officeDocument/2006/relationships/image" Target="../media/image396.png"/><Relationship Id="rId26" Type="http://schemas.openxmlformats.org/officeDocument/2006/relationships/image" Target="../media/image404.png"/><Relationship Id="rId3" Type="http://schemas.openxmlformats.org/officeDocument/2006/relationships/image" Target="../media/image381.png"/><Relationship Id="rId21" Type="http://schemas.openxmlformats.org/officeDocument/2006/relationships/image" Target="../media/image399.png"/><Relationship Id="rId34" Type="http://schemas.openxmlformats.org/officeDocument/2006/relationships/image" Target="../media/image411.jpeg"/><Relationship Id="rId7" Type="http://schemas.openxmlformats.org/officeDocument/2006/relationships/image" Target="../media/image385.png"/><Relationship Id="rId12" Type="http://schemas.openxmlformats.org/officeDocument/2006/relationships/image" Target="../media/image390.jpeg"/><Relationship Id="rId17" Type="http://schemas.openxmlformats.org/officeDocument/2006/relationships/image" Target="../media/image395.png"/><Relationship Id="rId25" Type="http://schemas.openxmlformats.org/officeDocument/2006/relationships/image" Target="../media/image403.png"/><Relationship Id="rId33" Type="http://schemas.openxmlformats.org/officeDocument/2006/relationships/image" Target="../media/image410.jpeg"/><Relationship Id="rId2" Type="http://schemas.openxmlformats.org/officeDocument/2006/relationships/image" Target="../media/image380.png"/><Relationship Id="rId16" Type="http://schemas.openxmlformats.org/officeDocument/2006/relationships/image" Target="../media/image394.png"/><Relationship Id="rId20" Type="http://schemas.openxmlformats.org/officeDocument/2006/relationships/image" Target="../media/image398.png"/><Relationship Id="rId29" Type="http://schemas.openxmlformats.org/officeDocument/2006/relationships/image" Target="../media/image4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4.png"/><Relationship Id="rId11" Type="http://schemas.openxmlformats.org/officeDocument/2006/relationships/image" Target="../media/image389.jpeg"/><Relationship Id="rId24" Type="http://schemas.openxmlformats.org/officeDocument/2006/relationships/image" Target="../media/image402.png"/><Relationship Id="rId32" Type="http://schemas.openxmlformats.org/officeDocument/2006/relationships/image" Target="../media/image409.png"/><Relationship Id="rId37" Type="http://schemas.openxmlformats.org/officeDocument/2006/relationships/image" Target="../media/image248.png"/><Relationship Id="rId5" Type="http://schemas.openxmlformats.org/officeDocument/2006/relationships/image" Target="../media/image383.png"/><Relationship Id="rId15" Type="http://schemas.openxmlformats.org/officeDocument/2006/relationships/image" Target="../media/image393.png"/><Relationship Id="rId23" Type="http://schemas.openxmlformats.org/officeDocument/2006/relationships/image" Target="../media/image401.png"/><Relationship Id="rId28" Type="http://schemas.openxmlformats.org/officeDocument/2006/relationships/image" Target="../media/image131.png"/><Relationship Id="rId36" Type="http://schemas.openxmlformats.org/officeDocument/2006/relationships/image" Target="../media/image413.png"/><Relationship Id="rId10" Type="http://schemas.openxmlformats.org/officeDocument/2006/relationships/image" Target="../media/image388.jpeg"/><Relationship Id="rId19" Type="http://schemas.openxmlformats.org/officeDocument/2006/relationships/image" Target="../media/image397.png"/><Relationship Id="rId31" Type="http://schemas.openxmlformats.org/officeDocument/2006/relationships/image" Target="../media/image408.png"/><Relationship Id="rId4" Type="http://schemas.openxmlformats.org/officeDocument/2006/relationships/image" Target="../media/image382.png"/><Relationship Id="rId9" Type="http://schemas.openxmlformats.org/officeDocument/2006/relationships/image" Target="../media/image387.jpeg"/><Relationship Id="rId14" Type="http://schemas.openxmlformats.org/officeDocument/2006/relationships/image" Target="../media/image392.jpeg"/><Relationship Id="rId22" Type="http://schemas.openxmlformats.org/officeDocument/2006/relationships/image" Target="../media/image400.png"/><Relationship Id="rId27" Type="http://schemas.openxmlformats.org/officeDocument/2006/relationships/image" Target="../media/image405.png"/><Relationship Id="rId30" Type="http://schemas.openxmlformats.org/officeDocument/2006/relationships/image" Target="../media/image407.png"/><Relationship Id="rId35" Type="http://schemas.openxmlformats.org/officeDocument/2006/relationships/image" Target="../media/image4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" y="76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0" y="0"/>
                </a:lnTo>
                <a:lnTo>
                  <a:pt x="10692003" y="0"/>
                </a:lnTo>
                <a:lnTo>
                  <a:pt x="10692003" y="7560005"/>
                </a:lnTo>
                <a:lnTo>
                  <a:pt x="0" y="7560005"/>
                </a:lnTo>
                <a:close/>
              </a:path>
            </a:pathLst>
          </a:custGeom>
          <a:solidFill>
            <a:srgbClr val="F2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41782" y="3708476"/>
            <a:ext cx="3851275" cy="3851275"/>
          </a:xfrm>
          <a:custGeom>
            <a:avLst/>
            <a:gdLst/>
            <a:ahLst/>
            <a:cxnLst/>
            <a:rect l="l" t="t" r="r" b="b"/>
            <a:pathLst>
              <a:path w="3851275" h="3851275">
                <a:moveTo>
                  <a:pt x="3851059" y="3851059"/>
                </a:moveTo>
                <a:lnTo>
                  <a:pt x="3851059" y="0"/>
                </a:lnTo>
                <a:lnTo>
                  <a:pt x="0" y="3851059"/>
                </a:lnTo>
                <a:lnTo>
                  <a:pt x="3851059" y="3851059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2290" y="4585499"/>
            <a:ext cx="3850538" cy="2973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7706" y="3970942"/>
            <a:ext cx="127635" cy="219710"/>
          </a:xfrm>
          <a:custGeom>
            <a:avLst/>
            <a:gdLst/>
            <a:ahLst/>
            <a:cxnLst/>
            <a:rect l="l" t="t" r="r" b="b"/>
            <a:pathLst>
              <a:path w="127635" h="219710">
                <a:moveTo>
                  <a:pt x="81572" y="217752"/>
                </a:moveTo>
                <a:lnTo>
                  <a:pt x="81572" y="166705"/>
                </a:lnTo>
                <a:lnTo>
                  <a:pt x="80187" y="171455"/>
                </a:lnTo>
                <a:lnTo>
                  <a:pt x="74599" y="179837"/>
                </a:lnTo>
                <a:lnTo>
                  <a:pt x="70408" y="181792"/>
                </a:lnTo>
                <a:lnTo>
                  <a:pt x="57835" y="181792"/>
                </a:lnTo>
                <a:lnTo>
                  <a:pt x="52806" y="179837"/>
                </a:lnTo>
                <a:lnTo>
                  <a:pt x="50012" y="175646"/>
                </a:lnTo>
                <a:lnTo>
                  <a:pt x="46939" y="171455"/>
                </a:lnTo>
                <a:lnTo>
                  <a:pt x="45542" y="166146"/>
                </a:lnTo>
                <a:lnTo>
                  <a:pt x="45542" y="144353"/>
                </a:lnTo>
                <a:lnTo>
                  <a:pt x="0" y="144353"/>
                </a:lnTo>
                <a:lnTo>
                  <a:pt x="0" y="173702"/>
                </a:lnTo>
                <a:lnTo>
                  <a:pt x="1397" y="180395"/>
                </a:lnTo>
                <a:lnTo>
                  <a:pt x="6426" y="193260"/>
                </a:lnTo>
                <a:lnTo>
                  <a:pt x="10058" y="198836"/>
                </a:lnTo>
                <a:lnTo>
                  <a:pt x="15367" y="203586"/>
                </a:lnTo>
                <a:lnTo>
                  <a:pt x="20675" y="208627"/>
                </a:lnTo>
                <a:lnTo>
                  <a:pt x="63144" y="219484"/>
                </a:lnTo>
                <a:lnTo>
                  <a:pt x="65938" y="219376"/>
                </a:lnTo>
                <a:lnTo>
                  <a:pt x="77673" y="218561"/>
                </a:lnTo>
                <a:lnTo>
                  <a:pt x="78624" y="218456"/>
                </a:lnTo>
                <a:lnTo>
                  <a:pt x="81572" y="217752"/>
                </a:lnTo>
                <a:close/>
              </a:path>
              <a:path w="127635" h="219710">
                <a:moveTo>
                  <a:pt x="127127" y="62209"/>
                </a:moveTo>
                <a:lnTo>
                  <a:pt x="110921" y="16946"/>
                </a:lnTo>
                <a:lnTo>
                  <a:pt x="66763" y="69"/>
                </a:lnTo>
                <a:lnTo>
                  <a:pt x="63144" y="0"/>
                </a:lnTo>
                <a:lnTo>
                  <a:pt x="50868" y="848"/>
                </a:lnTo>
                <a:lnTo>
                  <a:pt x="12105" y="23588"/>
                </a:lnTo>
                <a:lnTo>
                  <a:pt x="2794" y="59428"/>
                </a:lnTo>
                <a:lnTo>
                  <a:pt x="2794" y="68077"/>
                </a:lnTo>
                <a:lnTo>
                  <a:pt x="3911" y="75900"/>
                </a:lnTo>
                <a:lnTo>
                  <a:pt x="6426" y="82618"/>
                </a:lnTo>
                <a:lnTo>
                  <a:pt x="8940" y="89603"/>
                </a:lnTo>
                <a:lnTo>
                  <a:pt x="37072" y="117980"/>
                </a:lnTo>
                <a:lnTo>
                  <a:pt x="48056" y="125049"/>
                </a:lnTo>
                <a:lnTo>
                  <a:pt x="48056" y="53827"/>
                </a:lnTo>
                <a:lnTo>
                  <a:pt x="48336" y="53268"/>
                </a:lnTo>
                <a:lnTo>
                  <a:pt x="48336" y="51592"/>
                </a:lnTo>
                <a:lnTo>
                  <a:pt x="48895" y="47122"/>
                </a:lnTo>
                <a:lnTo>
                  <a:pt x="50571" y="43769"/>
                </a:lnTo>
                <a:lnTo>
                  <a:pt x="56159" y="38752"/>
                </a:lnTo>
                <a:lnTo>
                  <a:pt x="60071" y="37635"/>
                </a:lnTo>
                <a:lnTo>
                  <a:pt x="66763" y="37736"/>
                </a:lnTo>
                <a:lnTo>
                  <a:pt x="81572" y="65283"/>
                </a:lnTo>
                <a:lnTo>
                  <a:pt x="81572" y="67810"/>
                </a:lnTo>
                <a:lnTo>
                  <a:pt x="126847" y="67810"/>
                </a:lnTo>
                <a:lnTo>
                  <a:pt x="126847" y="65003"/>
                </a:lnTo>
                <a:lnTo>
                  <a:pt x="127127" y="62209"/>
                </a:lnTo>
                <a:close/>
              </a:path>
              <a:path w="127635" h="219710">
                <a:moveTo>
                  <a:pt x="127127" y="156926"/>
                </a:moveTo>
                <a:lnTo>
                  <a:pt x="119583" y="119219"/>
                </a:lnTo>
                <a:lnTo>
                  <a:pt x="90224" y="93640"/>
                </a:lnTo>
                <a:lnTo>
                  <a:pt x="66763" y="79811"/>
                </a:lnTo>
                <a:lnTo>
                  <a:pt x="63144" y="77309"/>
                </a:lnTo>
                <a:lnTo>
                  <a:pt x="58115" y="73677"/>
                </a:lnTo>
                <a:lnTo>
                  <a:pt x="54483" y="70312"/>
                </a:lnTo>
                <a:lnTo>
                  <a:pt x="51968" y="66959"/>
                </a:lnTo>
                <a:lnTo>
                  <a:pt x="49453" y="63886"/>
                </a:lnTo>
                <a:lnTo>
                  <a:pt x="48056" y="59695"/>
                </a:lnTo>
                <a:lnTo>
                  <a:pt x="48056" y="125049"/>
                </a:lnTo>
                <a:lnTo>
                  <a:pt x="54203" y="128719"/>
                </a:lnTo>
                <a:lnTo>
                  <a:pt x="55880" y="129545"/>
                </a:lnTo>
                <a:lnTo>
                  <a:pt x="57277" y="130383"/>
                </a:lnTo>
                <a:lnTo>
                  <a:pt x="58115" y="130942"/>
                </a:lnTo>
                <a:lnTo>
                  <a:pt x="65938" y="135691"/>
                </a:lnTo>
                <a:lnTo>
                  <a:pt x="71805" y="139895"/>
                </a:lnTo>
                <a:lnTo>
                  <a:pt x="79629" y="148277"/>
                </a:lnTo>
                <a:lnTo>
                  <a:pt x="81572" y="153852"/>
                </a:lnTo>
                <a:lnTo>
                  <a:pt x="81572" y="217752"/>
                </a:lnTo>
                <a:lnTo>
                  <a:pt x="91014" y="215497"/>
                </a:lnTo>
                <a:lnTo>
                  <a:pt x="123110" y="183575"/>
                </a:lnTo>
                <a:lnTo>
                  <a:pt x="126127" y="171127"/>
                </a:lnTo>
                <a:lnTo>
                  <a:pt x="127127" y="1569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8466" y="3975874"/>
            <a:ext cx="151130" cy="210185"/>
          </a:xfrm>
          <a:custGeom>
            <a:avLst/>
            <a:gdLst/>
            <a:ahLst/>
            <a:cxnLst/>
            <a:rect l="l" t="t" r="r" b="b"/>
            <a:pathLst>
              <a:path w="151129" h="210185">
                <a:moveTo>
                  <a:pt x="150596" y="209562"/>
                </a:moveTo>
                <a:lnTo>
                  <a:pt x="105054" y="0"/>
                </a:lnTo>
                <a:lnTo>
                  <a:pt x="45821" y="0"/>
                </a:lnTo>
                <a:lnTo>
                  <a:pt x="0" y="209562"/>
                </a:lnTo>
                <a:lnTo>
                  <a:pt x="49453" y="209562"/>
                </a:lnTo>
                <a:lnTo>
                  <a:pt x="55321" y="168770"/>
                </a:lnTo>
                <a:lnTo>
                  <a:pt x="60629" y="168770"/>
                </a:lnTo>
                <a:lnTo>
                  <a:pt x="60629" y="131876"/>
                </a:lnTo>
                <a:lnTo>
                  <a:pt x="74879" y="38011"/>
                </a:lnTo>
                <a:lnTo>
                  <a:pt x="75437" y="38011"/>
                </a:lnTo>
                <a:lnTo>
                  <a:pt x="89128" y="131876"/>
                </a:lnTo>
                <a:lnTo>
                  <a:pt x="89128" y="168770"/>
                </a:lnTo>
                <a:lnTo>
                  <a:pt x="93878" y="168770"/>
                </a:lnTo>
                <a:lnTo>
                  <a:pt x="100863" y="209562"/>
                </a:lnTo>
                <a:lnTo>
                  <a:pt x="150596" y="209562"/>
                </a:lnTo>
                <a:close/>
              </a:path>
              <a:path w="151129" h="210185">
                <a:moveTo>
                  <a:pt x="89128" y="168770"/>
                </a:moveTo>
                <a:lnTo>
                  <a:pt x="89128" y="131876"/>
                </a:lnTo>
                <a:lnTo>
                  <a:pt x="60629" y="131876"/>
                </a:lnTo>
                <a:lnTo>
                  <a:pt x="60629" y="168770"/>
                </a:lnTo>
                <a:lnTo>
                  <a:pt x="89128" y="16877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8003" y="3975874"/>
            <a:ext cx="190500" cy="210185"/>
          </a:xfrm>
          <a:custGeom>
            <a:avLst/>
            <a:gdLst/>
            <a:ahLst/>
            <a:cxnLst/>
            <a:rect l="l" t="t" r="r" b="b"/>
            <a:pathLst>
              <a:path w="190500" h="210185">
                <a:moveTo>
                  <a:pt x="190284" y="209562"/>
                </a:moveTo>
                <a:lnTo>
                  <a:pt x="190284" y="0"/>
                </a:lnTo>
                <a:lnTo>
                  <a:pt x="121551" y="0"/>
                </a:lnTo>
                <a:lnTo>
                  <a:pt x="95275" y="123786"/>
                </a:lnTo>
                <a:lnTo>
                  <a:pt x="94716" y="123786"/>
                </a:lnTo>
                <a:lnTo>
                  <a:pt x="69291" y="0"/>
                </a:lnTo>
                <a:lnTo>
                  <a:pt x="0" y="0"/>
                </a:lnTo>
                <a:lnTo>
                  <a:pt x="0" y="209562"/>
                </a:lnTo>
                <a:lnTo>
                  <a:pt x="42189" y="209562"/>
                </a:lnTo>
                <a:lnTo>
                  <a:pt x="42189" y="45275"/>
                </a:lnTo>
                <a:lnTo>
                  <a:pt x="42748" y="45275"/>
                </a:lnTo>
                <a:lnTo>
                  <a:pt x="76555" y="209562"/>
                </a:lnTo>
                <a:lnTo>
                  <a:pt x="113169" y="209562"/>
                </a:lnTo>
                <a:lnTo>
                  <a:pt x="147802" y="45275"/>
                </a:lnTo>
                <a:lnTo>
                  <a:pt x="148374" y="45275"/>
                </a:lnTo>
                <a:lnTo>
                  <a:pt x="148374" y="209562"/>
                </a:lnTo>
                <a:lnTo>
                  <a:pt x="190284" y="209562"/>
                </a:lnTo>
                <a:close/>
              </a:path>
              <a:path w="190500" h="210185">
                <a:moveTo>
                  <a:pt x="46659" y="209562"/>
                </a:moveTo>
                <a:lnTo>
                  <a:pt x="42189" y="45275"/>
                </a:lnTo>
                <a:lnTo>
                  <a:pt x="42189" y="209562"/>
                </a:lnTo>
                <a:lnTo>
                  <a:pt x="46659" y="209562"/>
                </a:lnTo>
                <a:close/>
              </a:path>
              <a:path w="190500" h="210185">
                <a:moveTo>
                  <a:pt x="148374" y="209562"/>
                </a:moveTo>
                <a:lnTo>
                  <a:pt x="148374" y="45275"/>
                </a:lnTo>
                <a:lnTo>
                  <a:pt x="143332" y="209562"/>
                </a:lnTo>
                <a:lnTo>
                  <a:pt x="148374" y="20956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79171" y="3970942"/>
            <a:ext cx="127635" cy="219710"/>
          </a:xfrm>
          <a:custGeom>
            <a:avLst/>
            <a:gdLst/>
            <a:ahLst/>
            <a:cxnLst/>
            <a:rect l="l" t="t" r="r" b="b"/>
            <a:pathLst>
              <a:path w="127634" h="219710">
                <a:moveTo>
                  <a:pt x="81584" y="217749"/>
                </a:moveTo>
                <a:lnTo>
                  <a:pt x="81584" y="166705"/>
                </a:lnTo>
                <a:lnTo>
                  <a:pt x="80187" y="171455"/>
                </a:lnTo>
                <a:lnTo>
                  <a:pt x="74599" y="179837"/>
                </a:lnTo>
                <a:lnTo>
                  <a:pt x="70408" y="181792"/>
                </a:lnTo>
                <a:lnTo>
                  <a:pt x="57835" y="181792"/>
                </a:lnTo>
                <a:lnTo>
                  <a:pt x="52806" y="179837"/>
                </a:lnTo>
                <a:lnTo>
                  <a:pt x="50012" y="175646"/>
                </a:lnTo>
                <a:lnTo>
                  <a:pt x="46939" y="171455"/>
                </a:lnTo>
                <a:lnTo>
                  <a:pt x="45542" y="166146"/>
                </a:lnTo>
                <a:lnTo>
                  <a:pt x="45542" y="144353"/>
                </a:lnTo>
                <a:lnTo>
                  <a:pt x="0" y="144353"/>
                </a:lnTo>
                <a:lnTo>
                  <a:pt x="0" y="173702"/>
                </a:lnTo>
                <a:lnTo>
                  <a:pt x="1397" y="180395"/>
                </a:lnTo>
                <a:lnTo>
                  <a:pt x="6426" y="193260"/>
                </a:lnTo>
                <a:lnTo>
                  <a:pt x="10058" y="198836"/>
                </a:lnTo>
                <a:lnTo>
                  <a:pt x="15367" y="203586"/>
                </a:lnTo>
                <a:lnTo>
                  <a:pt x="20675" y="208627"/>
                </a:lnTo>
                <a:lnTo>
                  <a:pt x="63144" y="219484"/>
                </a:lnTo>
                <a:lnTo>
                  <a:pt x="65938" y="219376"/>
                </a:lnTo>
                <a:lnTo>
                  <a:pt x="77673" y="218561"/>
                </a:lnTo>
                <a:lnTo>
                  <a:pt x="78624" y="218456"/>
                </a:lnTo>
                <a:lnTo>
                  <a:pt x="81584" y="217749"/>
                </a:lnTo>
                <a:close/>
              </a:path>
              <a:path w="127634" h="219710">
                <a:moveTo>
                  <a:pt x="127127" y="62209"/>
                </a:moveTo>
                <a:lnTo>
                  <a:pt x="110921" y="16946"/>
                </a:lnTo>
                <a:lnTo>
                  <a:pt x="66776" y="70"/>
                </a:lnTo>
                <a:lnTo>
                  <a:pt x="63144" y="0"/>
                </a:lnTo>
                <a:lnTo>
                  <a:pt x="50868" y="848"/>
                </a:lnTo>
                <a:lnTo>
                  <a:pt x="12105" y="23588"/>
                </a:lnTo>
                <a:lnTo>
                  <a:pt x="2794" y="59428"/>
                </a:lnTo>
                <a:lnTo>
                  <a:pt x="2794" y="68077"/>
                </a:lnTo>
                <a:lnTo>
                  <a:pt x="3911" y="75900"/>
                </a:lnTo>
                <a:lnTo>
                  <a:pt x="6426" y="82618"/>
                </a:lnTo>
                <a:lnTo>
                  <a:pt x="8940" y="89603"/>
                </a:lnTo>
                <a:lnTo>
                  <a:pt x="37072" y="117980"/>
                </a:lnTo>
                <a:lnTo>
                  <a:pt x="48056" y="125049"/>
                </a:lnTo>
                <a:lnTo>
                  <a:pt x="48056" y="53827"/>
                </a:lnTo>
                <a:lnTo>
                  <a:pt x="48336" y="53268"/>
                </a:lnTo>
                <a:lnTo>
                  <a:pt x="48336" y="51592"/>
                </a:lnTo>
                <a:lnTo>
                  <a:pt x="48895" y="47122"/>
                </a:lnTo>
                <a:lnTo>
                  <a:pt x="50571" y="43769"/>
                </a:lnTo>
                <a:lnTo>
                  <a:pt x="56159" y="38752"/>
                </a:lnTo>
                <a:lnTo>
                  <a:pt x="60071" y="37635"/>
                </a:lnTo>
                <a:lnTo>
                  <a:pt x="66776" y="37737"/>
                </a:lnTo>
                <a:lnTo>
                  <a:pt x="81584" y="65283"/>
                </a:lnTo>
                <a:lnTo>
                  <a:pt x="81584" y="67810"/>
                </a:lnTo>
                <a:lnTo>
                  <a:pt x="126847" y="67810"/>
                </a:lnTo>
                <a:lnTo>
                  <a:pt x="126847" y="65003"/>
                </a:lnTo>
                <a:lnTo>
                  <a:pt x="127127" y="62209"/>
                </a:lnTo>
                <a:close/>
              </a:path>
              <a:path w="127634" h="219710">
                <a:moveTo>
                  <a:pt x="127127" y="156926"/>
                </a:moveTo>
                <a:lnTo>
                  <a:pt x="119583" y="119219"/>
                </a:lnTo>
                <a:lnTo>
                  <a:pt x="90224" y="93640"/>
                </a:lnTo>
                <a:lnTo>
                  <a:pt x="66776" y="79811"/>
                </a:lnTo>
                <a:lnTo>
                  <a:pt x="63144" y="77309"/>
                </a:lnTo>
                <a:lnTo>
                  <a:pt x="58115" y="73677"/>
                </a:lnTo>
                <a:lnTo>
                  <a:pt x="54483" y="70312"/>
                </a:lnTo>
                <a:lnTo>
                  <a:pt x="51968" y="66959"/>
                </a:lnTo>
                <a:lnTo>
                  <a:pt x="49453" y="63886"/>
                </a:lnTo>
                <a:lnTo>
                  <a:pt x="48056" y="59695"/>
                </a:lnTo>
                <a:lnTo>
                  <a:pt x="48056" y="125049"/>
                </a:lnTo>
                <a:lnTo>
                  <a:pt x="54203" y="128719"/>
                </a:lnTo>
                <a:lnTo>
                  <a:pt x="55880" y="129545"/>
                </a:lnTo>
                <a:lnTo>
                  <a:pt x="57277" y="130383"/>
                </a:lnTo>
                <a:lnTo>
                  <a:pt x="58115" y="130942"/>
                </a:lnTo>
                <a:lnTo>
                  <a:pt x="65938" y="135691"/>
                </a:lnTo>
                <a:lnTo>
                  <a:pt x="71805" y="139895"/>
                </a:lnTo>
                <a:lnTo>
                  <a:pt x="79629" y="148277"/>
                </a:lnTo>
                <a:lnTo>
                  <a:pt x="81584" y="153852"/>
                </a:lnTo>
                <a:lnTo>
                  <a:pt x="81584" y="217749"/>
                </a:lnTo>
                <a:lnTo>
                  <a:pt x="91014" y="215497"/>
                </a:lnTo>
                <a:lnTo>
                  <a:pt x="123110" y="183575"/>
                </a:lnTo>
                <a:lnTo>
                  <a:pt x="126127" y="171127"/>
                </a:lnTo>
                <a:lnTo>
                  <a:pt x="127127" y="1569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19151" y="3975887"/>
            <a:ext cx="132715" cy="214629"/>
          </a:xfrm>
          <a:custGeom>
            <a:avLst/>
            <a:gdLst/>
            <a:ahLst/>
            <a:cxnLst/>
            <a:rect l="l" t="t" r="r" b="b"/>
            <a:pathLst>
              <a:path w="132715" h="214629">
                <a:moveTo>
                  <a:pt x="132168" y="160921"/>
                </a:moveTo>
                <a:lnTo>
                  <a:pt x="132168" y="0"/>
                </a:lnTo>
                <a:lnTo>
                  <a:pt x="82981" y="0"/>
                </a:lnTo>
                <a:lnTo>
                  <a:pt x="82981" y="162039"/>
                </a:lnTo>
                <a:lnTo>
                  <a:pt x="81584" y="166509"/>
                </a:lnTo>
                <a:lnTo>
                  <a:pt x="79070" y="170700"/>
                </a:lnTo>
                <a:lnTo>
                  <a:pt x="76276" y="174891"/>
                </a:lnTo>
                <a:lnTo>
                  <a:pt x="72085" y="176860"/>
                </a:lnTo>
                <a:lnTo>
                  <a:pt x="59791" y="176860"/>
                </a:lnTo>
                <a:lnTo>
                  <a:pt x="55600" y="175171"/>
                </a:lnTo>
                <a:lnTo>
                  <a:pt x="50571" y="168478"/>
                </a:lnTo>
                <a:lnTo>
                  <a:pt x="49174" y="163995"/>
                </a:lnTo>
                <a:lnTo>
                  <a:pt x="49174" y="0"/>
                </a:lnTo>
                <a:lnTo>
                  <a:pt x="0" y="0"/>
                </a:lnTo>
                <a:lnTo>
                  <a:pt x="0" y="151701"/>
                </a:lnTo>
                <a:lnTo>
                  <a:pt x="9547" y="190129"/>
                </a:lnTo>
                <a:lnTo>
                  <a:pt x="50951" y="213586"/>
                </a:lnTo>
                <a:lnTo>
                  <a:pt x="65938" y="214579"/>
                </a:lnTo>
                <a:lnTo>
                  <a:pt x="74796" y="214267"/>
                </a:lnTo>
                <a:lnTo>
                  <a:pt x="112598" y="202272"/>
                </a:lnTo>
                <a:lnTo>
                  <a:pt x="131038" y="169316"/>
                </a:lnTo>
                <a:lnTo>
                  <a:pt x="132168" y="16092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7791" y="3975887"/>
            <a:ext cx="131445" cy="209550"/>
          </a:xfrm>
          <a:custGeom>
            <a:avLst/>
            <a:gdLst/>
            <a:ahLst/>
            <a:cxnLst/>
            <a:rect l="l" t="t" r="r" b="b"/>
            <a:pathLst>
              <a:path w="131445" h="209550">
                <a:moveTo>
                  <a:pt x="89420" y="209550"/>
                </a:moveTo>
                <a:lnTo>
                  <a:pt x="89420" y="117055"/>
                </a:lnTo>
                <a:lnTo>
                  <a:pt x="88569" y="117055"/>
                </a:lnTo>
                <a:lnTo>
                  <a:pt x="50571" y="0"/>
                </a:lnTo>
                <a:lnTo>
                  <a:pt x="0" y="0"/>
                </a:lnTo>
                <a:lnTo>
                  <a:pt x="0" y="209550"/>
                </a:lnTo>
                <a:lnTo>
                  <a:pt x="42189" y="209550"/>
                </a:lnTo>
                <a:lnTo>
                  <a:pt x="42189" y="92748"/>
                </a:lnTo>
                <a:lnTo>
                  <a:pt x="42748" y="92189"/>
                </a:lnTo>
                <a:lnTo>
                  <a:pt x="81025" y="209550"/>
                </a:lnTo>
                <a:lnTo>
                  <a:pt x="89420" y="209550"/>
                </a:lnTo>
                <a:close/>
              </a:path>
              <a:path w="131445" h="209550">
                <a:moveTo>
                  <a:pt x="46659" y="209550"/>
                </a:moveTo>
                <a:lnTo>
                  <a:pt x="42189" y="92748"/>
                </a:lnTo>
                <a:lnTo>
                  <a:pt x="42189" y="209550"/>
                </a:lnTo>
                <a:lnTo>
                  <a:pt x="46659" y="209550"/>
                </a:lnTo>
                <a:close/>
              </a:path>
              <a:path w="131445" h="209550">
                <a:moveTo>
                  <a:pt x="131317" y="209550"/>
                </a:moveTo>
                <a:lnTo>
                  <a:pt x="131317" y="0"/>
                </a:lnTo>
                <a:lnTo>
                  <a:pt x="84658" y="0"/>
                </a:lnTo>
                <a:lnTo>
                  <a:pt x="89420" y="117055"/>
                </a:lnTo>
                <a:lnTo>
                  <a:pt x="89420" y="209550"/>
                </a:lnTo>
                <a:lnTo>
                  <a:pt x="131317" y="20955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13371" y="3970845"/>
            <a:ext cx="133985" cy="219710"/>
          </a:xfrm>
          <a:custGeom>
            <a:avLst/>
            <a:gdLst/>
            <a:ahLst/>
            <a:cxnLst/>
            <a:rect l="l" t="t" r="r" b="b"/>
            <a:pathLst>
              <a:path w="133984" h="219710">
                <a:moveTo>
                  <a:pt x="132715" y="76288"/>
                </a:moveTo>
                <a:lnTo>
                  <a:pt x="132715" y="60617"/>
                </a:lnTo>
                <a:lnTo>
                  <a:pt x="131662" y="45957"/>
                </a:lnTo>
                <a:lnTo>
                  <a:pt x="106088" y="8133"/>
                </a:lnTo>
                <a:lnTo>
                  <a:pt x="65938" y="0"/>
                </a:lnTo>
                <a:lnTo>
                  <a:pt x="50113" y="1001"/>
                </a:lnTo>
                <a:lnTo>
                  <a:pt x="9076" y="25516"/>
                </a:lnTo>
                <a:lnTo>
                  <a:pt x="0" y="66789"/>
                </a:lnTo>
                <a:lnTo>
                  <a:pt x="0" y="152831"/>
                </a:lnTo>
                <a:lnTo>
                  <a:pt x="7823" y="194754"/>
                </a:lnTo>
                <a:lnTo>
                  <a:pt x="12293" y="200621"/>
                </a:lnTo>
                <a:lnTo>
                  <a:pt x="16484" y="206755"/>
                </a:lnTo>
                <a:lnTo>
                  <a:pt x="49161" y="219365"/>
                </a:lnTo>
                <a:lnTo>
                  <a:pt x="49161" y="51968"/>
                </a:lnTo>
                <a:lnTo>
                  <a:pt x="50571" y="46672"/>
                </a:lnTo>
                <a:lnTo>
                  <a:pt x="53365" y="43040"/>
                </a:lnTo>
                <a:lnTo>
                  <a:pt x="55880" y="39395"/>
                </a:lnTo>
                <a:lnTo>
                  <a:pt x="60909" y="37718"/>
                </a:lnTo>
                <a:lnTo>
                  <a:pt x="83540" y="55054"/>
                </a:lnTo>
                <a:lnTo>
                  <a:pt x="83540" y="76288"/>
                </a:lnTo>
                <a:lnTo>
                  <a:pt x="132715" y="76288"/>
                </a:lnTo>
                <a:close/>
              </a:path>
              <a:path w="133984" h="219710">
                <a:moveTo>
                  <a:pt x="84658" y="212170"/>
                </a:moveTo>
                <a:lnTo>
                  <a:pt x="84658" y="162890"/>
                </a:lnTo>
                <a:lnTo>
                  <a:pt x="84086" y="168757"/>
                </a:lnTo>
                <a:lnTo>
                  <a:pt x="83261" y="171272"/>
                </a:lnTo>
                <a:lnTo>
                  <a:pt x="81026" y="176314"/>
                </a:lnTo>
                <a:lnTo>
                  <a:pt x="79336" y="178257"/>
                </a:lnTo>
                <a:lnTo>
                  <a:pt x="74320" y="181063"/>
                </a:lnTo>
                <a:lnTo>
                  <a:pt x="71247" y="181889"/>
                </a:lnTo>
                <a:lnTo>
                  <a:pt x="60909" y="181784"/>
                </a:lnTo>
                <a:lnTo>
                  <a:pt x="56718" y="180212"/>
                </a:lnTo>
                <a:lnTo>
                  <a:pt x="50571" y="174066"/>
                </a:lnTo>
                <a:lnTo>
                  <a:pt x="49161" y="169329"/>
                </a:lnTo>
                <a:lnTo>
                  <a:pt x="49161" y="219365"/>
                </a:lnTo>
                <a:lnTo>
                  <a:pt x="53365" y="219548"/>
                </a:lnTo>
                <a:lnTo>
                  <a:pt x="56718" y="219551"/>
                </a:lnTo>
                <a:lnTo>
                  <a:pt x="62751" y="219300"/>
                </a:lnTo>
                <a:lnTo>
                  <a:pt x="69570" y="218324"/>
                </a:lnTo>
                <a:lnTo>
                  <a:pt x="75551" y="216668"/>
                </a:lnTo>
                <a:lnTo>
                  <a:pt x="80746" y="214312"/>
                </a:lnTo>
                <a:lnTo>
                  <a:pt x="84658" y="212170"/>
                </a:lnTo>
                <a:close/>
              </a:path>
              <a:path w="133984" h="219710">
                <a:moveTo>
                  <a:pt x="133819" y="214871"/>
                </a:moveTo>
                <a:lnTo>
                  <a:pt x="133819" y="100863"/>
                </a:lnTo>
                <a:lnTo>
                  <a:pt x="67056" y="100863"/>
                </a:lnTo>
                <a:lnTo>
                  <a:pt x="67056" y="138582"/>
                </a:lnTo>
                <a:lnTo>
                  <a:pt x="84658" y="138582"/>
                </a:lnTo>
                <a:lnTo>
                  <a:pt x="84658" y="212170"/>
                </a:lnTo>
                <a:lnTo>
                  <a:pt x="86893" y="210946"/>
                </a:lnTo>
                <a:lnTo>
                  <a:pt x="92481" y="204812"/>
                </a:lnTo>
                <a:lnTo>
                  <a:pt x="97510" y="196138"/>
                </a:lnTo>
                <a:lnTo>
                  <a:pt x="98069" y="196138"/>
                </a:lnTo>
                <a:lnTo>
                  <a:pt x="100304" y="214871"/>
                </a:lnTo>
                <a:lnTo>
                  <a:pt x="133819" y="21487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21525" y="3975887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10">
                <a:moveTo>
                  <a:pt x="0" y="0"/>
                </a:moveTo>
                <a:lnTo>
                  <a:pt x="0" y="41897"/>
                </a:lnTo>
                <a:lnTo>
                  <a:pt x="38100" y="41897"/>
                </a:lnTo>
                <a:lnTo>
                  <a:pt x="38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84390" y="3975887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52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09155" y="3975887"/>
            <a:ext cx="39370" cy="41910"/>
          </a:xfrm>
          <a:custGeom>
            <a:avLst/>
            <a:gdLst/>
            <a:ahLst/>
            <a:cxnLst/>
            <a:rect l="l" t="t" r="r" b="b"/>
            <a:pathLst>
              <a:path w="39370" h="41910">
                <a:moveTo>
                  <a:pt x="0" y="0"/>
                </a:moveTo>
                <a:lnTo>
                  <a:pt x="0" y="41897"/>
                </a:lnTo>
                <a:lnTo>
                  <a:pt x="39370" y="41897"/>
                </a:lnTo>
                <a:lnTo>
                  <a:pt x="39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85710" y="3975874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52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10475" y="3975874"/>
            <a:ext cx="63500" cy="41910"/>
          </a:xfrm>
          <a:custGeom>
            <a:avLst/>
            <a:gdLst/>
            <a:ahLst/>
            <a:cxnLst/>
            <a:rect l="l" t="t" r="r" b="b"/>
            <a:pathLst>
              <a:path w="63500" h="41910">
                <a:moveTo>
                  <a:pt x="0" y="0"/>
                </a:moveTo>
                <a:lnTo>
                  <a:pt x="0" y="41909"/>
                </a:lnTo>
                <a:lnTo>
                  <a:pt x="63500" y="41909"/>
                </a:lnTo>
                <a:lnTo>
                  <a:pt x="63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10119" y="4056341"/>
            <a:ext cx="61594" cy="41910"/>
          </a:xfrm>
          <a:custGeom>
            <a:avLst/>
            <a:gdLst/>
            <a:ahLst/>
            <a:cxnLst/>
            <a:rect l="l" t="t" r="r" b="b"/>
            <a:pathLst>
              <a:path w="61595" h="41910">
                <a:moveTo>
                  <a:pt x="61468" y="41910"/>
                </a:moveTo>
                <a:lnTo>
                  <a:pt x="61468" y="0"/>
                </a:lnTo>
                <a:lnTo>
                  <a:pt x="0" y="0"/>
                </a:lnTo>
                <a:lnTo>
                  <a:pt x="0" y="41910"/>
                </a:lnTo>
                <a:lnTo>
                  <a:pt x="61468" y="4191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10119" y="4143527"/>
            <a:ext cx="67310" cy="41910"/>
          </a:xfrm>
          <a:custGeom>
            <a:avLst/>
            <a:gdLst/>
            <a:ahLst/>
            <a:cxnLst/>
            <a:rect l="l" t="t" r="r" b="b"/>
            <a:pathLst>
              <a:path w="67309" h="41910">
                <a:moveTo>
                  <a:pt x="66776" y="41910"/>
                </a:moveTo>
                <a:lnTo>
                  <a:pt x="66776" y="0"/>
                </a:lnTo>
                <a:lnTo>
                  <a:pt x="0" y="0"/>
                </a:lnTo>
                <a:lnTo>
                  <a:pt x="0" y="41910"/>
                </a:lnTo>
                <a:lnTo>
                  <a:pt x="66776" y="4191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91704" y="3970845"/>
            <a:ext cx="133985" cy="219710"/>
          </a:xfrm>
          <a:custGeom>
            <a:avLst/>
            <a:gdLst/>
            <a:ahLst/>
            <a:cxnLst/>
            <a:rect l="l" t="t" r="r" b="b"/>
            <a:pathLst>
              <a:path w="133984" h="219710">
                <a:moveTo>
                  <a:pt x="132994" y="78232"/>
                </a:moveTo>
                <a:lnTo>
                  <a:pt x="132994" y="60629"/>
                </a:lnTo>
                <a:lnTo>
                  <a:pt x="131898" y="45961"/>
                </a:lnTo>
                <a:lnTo>
                  <a:pt x="106093" y="8138"/>
                </a:lnTo>
                <a:lnTo>
                  <a:pt x="65938" y="0"/>
                </a:lnTo>
                <a:lnTo>
                  <a:pt x="50113" y="999"/>
                </a:lnTo>
                <a:lnTo>
                  <a:pt x="9076" y="25523"/>
                </a:lnTo>
                <a:lnTo>
                  <a:pt x="0" y="66776"/>
                </a:lnTo>
                <a:lnTo>
                  <a:pt x="0" y="152831"/>
                </a:lnTo>
                <a:lnTo>
                  <a:pt x="8486" y="193185"/>
                </a:lnTo>
                <a:lnTo>
                  <a:pt x="47463" y="218558"/>
                </a:lnTo>
                <a:lnTo>
                  <a:pt x="48895" y="218655"/>
                </a:lnTo>
                <a:lnTo>
                  <a:pt x="48895" y="163182"/>
                </a:lnTo>
                <a:lnTo>
                  <a:pt x="49174" y="51968"/>
                </a:lnTo>
                <a:lnTo>
                  <a:pt x="50571" y="46659"/>
                </a:lnTo>
                <a:lnTo>
                  <a:pt x="53365" y="43040"/>
                </a:lnTo>
                <a:lnTo>
                  <a:pt x="55880" y="39408"/>
                </a:lnTo>
                <a:lnTo>
                  <a:pt x="60909" y="37731"/>
                </a:lnTo>
                <a:lnTo>
                  <a:pt x="72923" y="37731"/>
                </a:lnTo>
                <a:lnTo>
                  <a:pt x="76835" y="39966"/>
                </a:lnTo>
                <a:lnTo>
                  <a:pt x="82423" y="49466"/>
                </a:lnTo>
                <a:lnTo>
                  <a:pt x="83820" y="56159"/>
                </a:lnTo>
                <a:lnTo>
                  <a:pt x="83820" y="78232"/>
                </a:lnTo>
                <a:lnTo>
                  <a:pt x="132994" y="78232"/>
                </a:lnTo>
                <a:close/>
              </a:path>
              <a:path w="133984" h="219710">
                <a:moveTo>
                  <a:pt x="133832" y="158432"/>
                </a:moveTo>
                <a:lnTo>
                  <a:pt x="133832" y="132715"/>
                </a:lnTo>
                <a:lnTo>
                  <a:pt x="84658" y="132715"/>
                </a:lnTo>
                <a:lnTo>
                  <a:pt x="84658" y="155625"/>
                </a:lnTo>
                <a:lnTo>
                  <a:pt x="83820" y="165963"/>
                </a:lnTo>
                <a:lnTo>
                  <a:pt x="70408" y="181889"/>
                </a:lnTo>
                <a:lnTo>
                  <a:pt x="60350" y="181889"/>
                </a:lnTo>
                <a:lnTo>
                  <a:pt x="55880" y="180213"/>
                </a:lnTo>
                <a:lnTo>
                  <a:pt x="50292" y="174066"/>
                </a:lnTo>
                <a:lnTo>
                  <a:pt x="48895" y="169316"/>
                </a:lnTo>
                <a:lnTo>
                  <a:pt x="48895" y="218655"/>
                </a:lnTo>
                <a:lnTo>
                  <a:pt x="94507" y="215457"/>
                </a:lnTo>
                <a:lnTo>
                  <a:pt x="129466" y="183821"/>
                </a:lnTo>
                <a:lnTo>
                  <a:pt x="132736" y="171900"/>
                </a:lnTo>
                <a:lnTo>
                  <a:pt x="133832" y="15843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65211" y="3975874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174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89799" y="4056341"/>
            <a:ext cx="34290" cy="41910"/>
          </a:xfrm>
          <a:custGeom>
            <a:avLst/>
            <a:gdLst/>
            <a:ahLst/>
            <a:cxnLst/>
            <a:rect l="l" t="t" r="r" b="b"/>
            <a:pathLst>
              <a:path w="34290" h="41910">
                <a:moveTo>
                  <a:pt x="34086" y="41910"/>
                </a:moveTo>
                <a:lnTo>
                  <a:pt x="34086" y="0"/>
                </a:lnTo>
                <a:lnTo>
                  <a:pt x="0" y="0"/>
                </a:lnTo>
                <a:lnTo>
                  <a:pt x="0" y="41910"/>
                </a:lnTo>
                <a:lnTo>
                  <a:pt x="34086" y="4191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48473" y="3975874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174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51305" y="3970845"/>
            <a:ext cx="281914" cy="219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60029" y="4137659"/>
            <a:ext cx="47625" cy="48260"/>
          </a:xfrm>
          <a:custGeom>
            <a:avLst/>
            <a:gdLst/>
            <a:ahLst/>
            <a:cxnLst/>
            <a:rect l="l" t="t" r="r" b="b"/>
            <a:pathLst>
              <a:path w="47625" h="48260">
                <a:moveTo>
                  <a:pt x="0" y="47777"/>
                </a:moveTo>
                <a:lnTo>
                  <a:pt x="0" y="0"/>
                </a:lnTo>
                <a:lnTo>
                  <a:pt x="47218" y="0"/>
                </a:lnTo>
                <a:lnTo>
                  <a:pt x="47218" y="47777"/>
                </a:lnTo>
                <a:lnTo>
                  <a:pt x="0" y="4777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46097" y="4137659"/>
            <a:ext cx="47625" cy="91440"/>
          </a:xfrm>
          <a:custGeom>
            <a:avLst/>
            <a:gdLst/>
            <a:ahLst/>
            <a:cxnLst/>
            <a:rect l="l" t="t" r="r" b="b"/>
            <a:pathLst>
              <a:path w="47625" h="91439">
                <a:moveTo>
                  <a:pt x="47218" y="48056"/>
                </a:moveTo>
                <a:lnTo>
                  <a:pt x="47218" y="0"/>
                </a:lnTo>
                <a:lnTo>
                  <a:pt x="0" y="0"/>
                </a:lnTo>
                <a:lnTo>
                  <a:pt x="0" y="47777"/>
                </a:lnTo>
                <a:lnTo>
                  <a:pt x="25425" y="47777"/>
                </a:lnTo>
                <a:lnTo>
                  <a:pt x="25425" y="84759"/>
                </a:lnTo>
                <a:lnTo>
                  <a:pt x="46432" y="57695"/>
                </a:lnTo>
                <a:lnTo>
                  <a:pt x="47218" y="48056"/>
                </a:lnTo>
                <a:close/>
              </a:path>
              <a:path w="47625" h="91439">
                <a:moveTo>
                  <a:pt x="25425" y="84759"/>
                </a:moveTo>
                <a:lnTo>
                  <a:pt x="25425" y="47777"/>
                </a:lnTo>
                <a:lnTo>
                  <a:pt x="24866" y="56438"/>
                </a:lnTo>
                <a:lnTo>
                  <a:pt x="22352" y="63131"/>
                </a:lnTo>
                <a:lnTo>
                  <a:pt x="18161" y="67614"/>
                </a:lnTo>
                <a:lnTo>
                  <a:pt x="13970" y="72644"/>
                </a:lnTo>
                <a:lnTo>
                  <a:pt x="7823" y="75158"/>
                </a:lnTo>
                <a:lnTo>
                  <a:pt x="0" y="75425"/>
                </a:lnTo>
                <a:lnTo>
                  <a:pt x="0" y="91363"/>
                </a:lnTo>
                <a:lnTo>
                  <a:pt x="10324" y="89948"/>
                </a:lnTo>
                <a:lnTo>
                  <a:pt x="19523" y="87410"/>
                </a:lnTo>
                <a:lnTo>
                  <a:pt x="25425" y="8475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19579" y="3975874"/>
            <a:ext cx="362381" cy="209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09621" y="4137659"/>
            <a:ext cx="47625" cy="48260"/>
          </a:xfrm>
          <a:custGeom>
            <a:avLst/>
            <a:gdLst/>
            <a:ahLst/>
            <a:cxnLst/>
            <a:rect l="l" t="t" r="r" b="b"/>
            <a:pathLst>
              <a:path w="47625" h="48260">
                <a:moveTo>
                  <a:pt x="0" y="47777"/>
                </a:moveTo>
                <a:lnTo>
                  <a:pt x="0" y="0"/>
                </a:lnTo>
                <a:lnTo>
                  <a:pt x="47218" y="0"/>
                </a:lnTo>
                <a:lnTo>
                  <a:pt x="47218" y="47777"/>
                </a:lnTo>
                <a:lnTo>
                  <a:pt x="0" y="4777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97598" y="4272305"/>
            <a:ext cx="150774" cy="163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69898" y="4268927"/>
            <a:ext cx="148805" cy="1667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51255" y="4268038"/>
            <a:ext cx="145262" cy="1676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23708" y="4268927"/>
            <a:ext cx="165887" cy="1669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61769" y="4257573"/>
            <a:ext cx="197713" cy="189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32635" y="4257573"/>
            <a:ext cx="183896" cy="1956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17318" y="4257586"/>
            <a:ext cx="170281" cy="1901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24549" y="3756240"/>
            <a:ext cx="117195" cy="1443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76657" y="3756990"/>
            <a:ext cx="119621" cy="1388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27216" y="3767518"/>
            <a:ext cx="133184" cy="11064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79628" y="3769499"/>
            <a:ext cx="133172" cy="1101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90550" y="3757002"/>
            <a:ext cx="117182" cy="1415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39127" y="3757002"/>
            <a:ext cx="121919" cy="14110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06005" y="3757002"/>
            <a:ext cx="105308" cy="1435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48665" y="3764927"/>
            <a:ext cx="16510" cy="111125"/>
          </a:xfrm>
          <a:custGeom>
            <a:avLst/>
            <a:gdLst/>
            <a:ahLst/>
            <a:cxnLst/>
            <a:rect l="l" t="t" r="r" b="b"/>
            <a:pathLst>
              <a:path w="16509" h="111125">
                <a:moveTo>
                  <a:pt x="14160" y="0"/>
                </a:moveTo>
                <a:lnTo>
                  <a:pt x="1828" y="0"/>
                </a:lnTo>
                <a:lnTo>
                  <a:pt x="3035" y="78943"/>
                </a:lnTo>
                <a:lnTo>
                  <a:pt x="12801" y="78943"/>
                </a:lnTo>
                <a:lnTo>
                  <a:pt x="14160" y="0"/>
                </a:lnTo>
                <a:close/>
              </a:path>
              <a:path w="16509" h="111125">
                <a:moveTo>
                  <a:pt x="16294" y="104851"/>
                </a:moveTo>
                <a:lnTo>
                  <a:pt x="16294" y="100584"/>
                </a:lnTo>
                <a:lnTo>
                  <a:pt x="15392" y="98767"/>
                </a:lnTo>
                <a:lnTo>
                  <a:pt x="12026" y="95389"/>
                </a:lnTo>
                <a:lnTo>
                  <a:pt x="10198" y="94640"/>
                </a:lnTo>
                <a:lnTo>
                  <a:pt x="5930" y="94640"/>
                </a:lnTo>
                <a:lnTo>
                  <a:pt x="4102" y="95389"/>
                </a:lnTo>
                <a:lnTo>
                  <a:pt x="2438" y="96913"/>
                </a:lnTo>
                <a:lnTo>
                  <a:pt x="762" y="98602"/>
                </a:lnTo>
                <a:lnTo>
                  <a:pt x="0" y="100584"/>
                </a:lnTo>
                <a:lnTo>
                  <a:pt x="0" y="105003"/>
                </a:lnTo>
                <a:lnTo>
                  <a:pt x="762" y="106984"/>
                </a:lnTo>
                <a:lnTo>
                  <a:pt x="3962" y="110185"/>
                </a:lnTo>
                <a:lnTo>
                  <a:pt x="5930" y="110959"/>
                </a:lnTo>
                <a:lnTo>
                  <a:pt x="10515" y="110959"/>
                </a:lnTo>
                <a:lnTo>
                  <a:pt x="12331" y="110032"/>
                </a:lnTo>
                <a:lnTo>
                  <a:pt x="13868" y="108343"/>
                </a:lnTo>
                <a:lnTo>
                  <a:pt x="15532" y="106819"/>
                </a:lnTo>
                <a:lnTo>
                  <a:pt x="16294" y="1048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43762" y="3757002"/>
            <a:ext cx="121297" cy="1435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96924" y="3757002"/>
            <a:ext cx="120688" cy="1435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03731" y="3757002"/>
            <a:ext cx="121297" cy="1435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67561" y="3757002"/>
            <a:ext cx="111848" cy="1402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08683" y="3757167"/>
            <a:ext cx="120535" cy="14354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16099" y="3757002"/>
            <a:ext cx="133946" cy="1395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70328" y="3757002"/>
            <a:ext cx="120230" cy="1414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32774" y="3757002"/>
            <a:ext cx="109880" cy="1435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577415" y="3764927"/>
            <a:ext cx="16510" cy="111125"/>
          </a:xfrm>
          <a:custGeom>
            <a:avLst/>
            <a:gdLst/>
            <a:ahLst/>
            <a:cxnLst/>
            <a:rect l="l" t="t" r="r" b="b"/>
            <a:pathLst>
              <a:path w="16509" h="111125">
                <a:moveTo>
                  <a:pt x="14160" y="0"/>
                </a:moveTo>
                <a:lnTo>
                  <a:pt x="1828" y="0"/>
                </a:lnTo>
                <a:lnTo>
                  <a:pt x="3035" y="78943"/>
                </a:lnTo>
                <a:lnTo>
                  <a:pt x="12801" y="78943"/>
                </a:lnTo>
                <a:lnTo>
                  <a:pt x="14160" y="0"/>
                </a:lnTo>
                <a:close/>
              </a:path>
              <a:path w="16509" h="111125">
                <a:moveTo>
                  <a:pt x="16294" y="104851"/>
                </a:moveTo>
                <a:lnTo>
                  <a:pt x="16294" y="100584"/>
                </a:lnTo>
                <a:lnTo>
                  <a:pt x="15392" y="98767"/>
                </a:lnTo>
                <a:lnTo>
                  <a:pt x="12026" y="95389"/>
                </a:lnTo>
                <a:lnTo>
                  <a:pt x="10198" y="94640"/>
                </a:lnTo>
                <a:lnTo>
                  <a:pt x="5930" y="94640"/>
                </a:lnTo>
                <a:lnTo>
                  <a:pt x="4102" y="95389"/>
                </a:lnTo>
                <a:lnTo>
                  <a:pt x="2438" y="96913"/>
                </a:lnTo>
                <a:lnTo>
                  <a:pt x="762" y="98602"/>
                </a:lnTo>
                <a:lnTo>
                  <a:pt x="0" y="100584"/>
                </a:lnTo>
                <a:lnTo>
                  <a:pt x="0" y="105003"/>
                </a:lnTo>
                <a:lnTo>
                  <a:pt x="762" y="106984"/>
                </a:lnTo>
                <a:lnTo>
                  <a:pt x="3962" y="110185"/>
                </a:lnTo>
                <a:lnTo>
                  <a:pt x="5930" y="110959"/>
                </a:lnTo>
                <a:lnTo>
                  <a:pt x="10515" y="110959"/>
                </a:lnTo>
                <a:lnTo>
                  <a:pt x="12331" y="110032"/>
                </a:lnTo>
                <a:lnTo>
                  <a:pt x="13868" y="108343"/>
                </a:lnTo>
                <a:lnTo>
                  <a:pt x="15532" y="106819"/>
                </a:lnTo>
                <a:lnTo>
                  <a:pt x="16294" y="1048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222070" y="5821959"/>
            <a:ext cx="545439" cy="8199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44159" y="5815444"/>
            <a:ext cx="210210" cy="7762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88494" y="5815457"/>
            <a:ext cx="201256" cy="7760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40220" y="5815444"/>
            <a:ext cx="481482" cy="1013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37644" y="5330271"/>
            <a:ext cx="462915" cy="221615"/>
          </a:xfrm>
          <a:custGeom>
            <a:avLst/>
            <a:gdLst/>
            <a:ahLst/>
            <a:cxnLst/>
            <a:rect l="l" t="t" r="r" b="b"/>
            <a:pathLst>
              <a:path w="462914" h="221614">
                <a:moveTo>
                  <a:pt x="10769" y="142399"/>
                </a:moveTo>
                <a:lnTo>
                  <a:pt x="10769" y="107944"/>
                </a:lnTo>
                <a:lnTo>
                  <a:pt x="7179" y="110636"/>
                </a:lnTo>
                <a:lnTo>
                  <a:pt x="1196" y="117994"/>
                </a:lnTo>
                <a:lnTo>
                  <a:pt x="0" y="128941"/>
                </a:lnTo>
                <a:lnTo>
                  <a:pt x="10769" y="142399"/>
                </a:lnTo>
                <a:close/>
              </a:path>
              <a:path w="462914" h="221614">
                <a:moveTo>
                  <a:pt x="462533" y="152610"/>
                </a:moveTo>
                <a:lnTo>
                  <a:pt x="462533" y="81147"/>
                </a:lnTo>
                <a:lnTo>
                  <a:pt x="460157" y="75201"/>
                </a:lnTo>
                <a:lnTo>
                  <a:pt x="453686" y="70331"/>
                </a:lnTo>
                <a:lnTo>
                  <a:pt x="444108" y="67040"/>
                </a:lnTo>
                <a:lnTo>
                  <a:pt x="432409" y="65831"/>
                </a:lnTo>
                <a:lnTo>
                  <a:pt x="380618" y="65831"/>
                </a:lnTo>
                <a:lnTo>
                  <a:pt x="362762" y="18066"/>
                </a:lnTo>
                <a:lnTo>
                  <a:pt x="336562" y="0"/>
                </a:lnTo>
                <a:lnTo>
                  <a:pt x="180504" y="2307"/>
                </a:lnTo>
                <a:lnTo>
                  <a:pt x="172821" y="2407"/>
                </a:lnTo>
                <a:lnTo>
                  <a:pt x="170916" y="2953"/>
                </a:lnTo>
                <a:lnTo>
                  <a:pt x="169023" y="3893"/>
                </a:lnTo>
                <a:lnTo>
                  <a:pt x="169011" y="3296"/>
                </a:lnTo>
                <a:lnTo>
                  <a:pt x="160232" y="4994"/>
                </a:lnTo>
                <a:lnTo>
                  <a:pt x="151456" y="12075"/>
                </a:lnTo>
                <a:lnTo>
                  <a:pt x="137417" y="30399"/>
                </a:lnTo>
                <a:lnTo>
                  <a:pt x="112851" y="65831"/>
                </a:lnTo>
                <a:lnTo>
                  <a:pt x="40880" y="65831"/>
                </a:lnTo>
                <a:lnTo>
                  <a:pt x="29184" y="67040"/>
                </a:lnTo>
                <a:lnTo>
                  <a:pt x="19609" y="70331"/>
                </a:lnTo>
                <a:lnTo>
                  <a:pt x="13143" y="75201"/>
                </a:lnTo>
                <a:lnTo>
                  <a:pt x="10769" y="81147"/>
                </a:lnTo>
                <a:lnTo>
                  <a:pt x="10769" y="152610"/>
                </a:lnTo>
                <a:lnTo>
                  <a:pt x="13143" y="158555"/>
                </a:lnTo>
                <a:lnTo>
                  <a:pt x="19609" y="163425"/>
                </a:lnTo>
                <a:lnTo>
                  <a:pt x="29184" y="166717"/>
                </a:lnTo>
                <a:lnTo>
                  <a:pt x="40880" y="167926"/>
                </a:lnTo>
                <a:lnTo>
                  <a:pt x="46557" y="167926"/>
                </a:lnTo>
                <a:lnTo>
                  <a:pt x="51617" y="145054"/>
                </a:lnTo>
                <a:lnTo>
                  <a:pt x="64529" y="126398"/>
                </a:lnTo>
                <a:lnTo>
                  <a:pt x="83435" y="113832"/>
                </a:lnTo>
                <a:lnTo>
                  <a:pt x="106476" y="109226"/>
                </a:lnTo>
                <a:lnTo>
                  <a:pt x="129509" y="113832"/>
                </a:lnTo>
                <a:lnTo>
                  <a:pt x="130669" y="114603"/>
                </a:lnTo>
                <a:lnTo>
                  <a:pt x="130669" y="68383"/>
                </a:lnTo>
                <a:lnTo>
                  <a:pt x="142133" y="52960"/>
                </a:lnTo>
                <a:lnTo>
                  <a:pt x="156181" y="35562"/>
                </a:lnTo>
                <a:lnTo>
                  <a:pt x="169928" y="21176"/>
                </a:lnTo>
                <a:lnTo>
                  <a:pt x="180492" y="14789"/>
                </a:lnTo>
                <a:lnTo>
                  <a:pt x="180504" y="15373"/>
                </a:lnTo>
                <a:lnTo>
                  <a:pt x="182409" y="14434"/>
                </a:lnTo>
                <a:lnTo>
                  <a:pt x="184302" y="13900"/>
                </a:lnTo>
                <a:lnTo>
                  <a:pt x="186080" y="13875"/>
                </a:lnTo>
                <a:lnTo>
                  <a:pt x="235368" y="14789"/>
                </a:lnTo>
                <a:lnTo>
                  <a:pt x="235368" y="167926"/>
                </a:lnTo>
                <a:lnTo>
                  <a:pt x="258330" y="167926"/>
                </a:lnTo>
                <a:lnTo>
                  <a:pt x="258330" y="68383"/>
                </a:lnTo>
                <a:lnTo>
                  <a:pt x="261911" y="13507"/>
                </a:lnTo>
                <a:lnTo>
                  <a:pt x="336562" y="12224"/>
                </a:lnTo>
                <a:lnTo>
                  <a:pt x="343725" y="20644"/>
                </a:lnTo>
                <a:lnTo>
                  <a:pt x="346760" y="31020"/>
                </a:lnTo>
                <a:lnTo>
                  <a:pt x="351510" y="67113"/>
                </a:lnTo>
                <a:lnTo>
                  <a:pt x="351510" y="109739"/>
                </a:lnTo>
                <a:lnTo>
                  <a:pt x="371985" y="113832"/>
                </a:lnTo>
                <a:lnTo>
                  <a:pt x="390891" y="126398"/>
                </a:lnTo>
                <a:lnTo>
                  <a:pt x="403803" y="145054"/>
                </a:lnTo>
                <a:lnTo>
                  <a:pt x="408863" y="167926"/>
                </a:lnTo>
                <a:lnTo>
                  <a:pt x="432409" y="167926"/>
                </a:lnTo>
                <a:lnTo>
                  <a:pt x="444108" y="166717"/>
                </a:lnTo>
                <a:lnTo>
                  <a:pt x="453686" y="163425"/>
                </a:lnTo>
                <a:lnTo>
                  <a:pt x="460157" y="158555"/>
                </a:lnTo>
                <a:lnTo>
                  <a:pt x="462533" y="152610"/>
                </a:lnTo>
                <a:close/>
              </a:path>
              <a:path w="462914" h="221614">
                <a:moveTo>
                  <a:pt x="158787" y="169209"/>
                </a:moveTo>
                <a:lnTo>
                  <a:pt x="154677" y="148844"/>
                </a:lnTo>
                <a:lnTo>
                  <a:pt x="143466" y="132212"/>
                </a:lnTo>
                <a:lnTo>
                  <a:pt x="126839" y="120997"/>
                </a:lnTo>
                <a:lnTo>
                  <a:pt x="106476" y="116885"/>
                </a:lnTo>
                <a:lnTo>
                  <a:pt x="86111" y="120997"/>
                </a:lnTo>
                <a:lnTo>
                  <a:pt x="69479" y="132212"/>
                </a:lnTo>
                <a:lnTo>
                  <a:pt x="58265" y="148844"/>
                </a:lnTo>
                <a:lnTo>
                  <a:pt x="54152" y="169209"/>
                </a:lnTo>
                <a:lnTo>
                  <a:pt x="58265" y="189573"/>
                </a:lnTo>
                <a:lnTo>
                  <a:pt x="69479" y="206205"/>
                </a:lnTo>
                <a:lnTo>
                  <a:pt x="86111" y="217420"/>
                </a:lnTo>
                <a:lnTo>
                  <a:pt x="106476" y="221533"/>
                </a:lnTo>
                <a:lnTo>
                  <a:pt x="126839" y="217420"/>
                </a:lnTo>
                <a:lnTo>
                  <a:pt x="143466" y="206205"/>
                </a:lnTo>
                <a:lnTo>
                  <a:pt x="154677" y="189573"/>
                </a:lnTo>
                <a:lnTo>
                  <a:pt x="158787" y="169209"/>
                </a:lnTo>
                <a:close/>
              </a:path>
              <a:path w="462914" h="221614">
                <a:moveTo>
                  <a:pt x="235368" y="167926"/>
                </a:moveTo>
                <a:lnTo>
                  <a:pt x="235368" y="14789"/>
                </a:lnTo>
                <a:lnTo>
                  <a:pt x="232816" y="69653"/>
                </a:lnTo>
                <a:lnTo>
                  <a:pt x="130669" y="68383"/>
                </a:lnTo>
                <a:lnTo>
                  <a:pt x="130669" y="114603"/>
                </a:lnTo>
                <a:lnTo>
                  <a:pt x="148411" y="126398"/>
                </a:lnTo>
                <a:lnTo>
                  <a:pt x="161322" y="145054"/>
                </a:lnTo>
                <a:lnTo>
                  <a:pt x="166382" y="167926"/>
                </a:lnTo>
                <a:lnTo>
                  <a:pt x="235368" y="167926"/>
                </a:lnTo>
                <a:close/>
              </a:path>
              <a:path w="462914" h="221614">
                <a:moveTo>
                  <a:pt x="351510" y="109739"/>
                </a:moveTo>
                <a:lnTo>
                  <a:pt x="351510" y="67113"/>
                </a:lnTo>
                <a:lnTo>
                  <a:pt x="258330" y="68383"/>
                </a:lnTo>
                <a:lnTo>
                  <a:pt x="258330" y="167926"/>
                </a:lnTo>
                <a:lnTo>
                  <a:pt x="289038" y="167926"/>
                </a:lnTo>
                <a:lnTo>
                  <a:pt x="294105" y="145054"/>
                </a:lnTo>
                <a:lnTo>
                  <a:pt x="307018" y="126398"/>
                </a:lnTo>
                <a:lnTo>
                  <a:pt x="325918" y="113832"/>
                </a:lnTo>
                <a:lnTo>
                  <a:pt x="348944" y="109226"/>
                </a:lnTo>
                <a:lnTo>
                  <a:pt x="351510" y="109739"/>
                </a:lnTo>
                <a:close/>
              </a:path>
              <a:path w="462914" h="221614">
                <a:moveTo>
                  <a:pt x="401268" y="169209"/>
                </a:moveTo>
                <a:lnTo>
                  <a:pt x="397157" y="148844"/>
                </a:lnTo>
                <a:lnTo>
                  <a:pt x="385946" y="132212"/>
                </a:lnTo>
                <a:lnTo>
                  <a:pt x="369314" y="120997"/>
                </a:lnTo>
                <a:lnTo>
                  <a:pt x="348944" y="116885"/>
                </a:lnTo>
                <a:lnTo>
                  <a:pt x="328582" y="120997"/>
                </a:lnTo>
                <a:lnTo>
                  <a:pt x="311954" y="132212"/>
                </a:lnTo>
                <a:lnTo>
                  <a:pt x="300744" y="148844"/>
                </a:lnTo>
                <a:lnTo>
                  <a:pt x="296633" y="169209"/>
                </a:lnTo>
                <a:lnTo>
                  <a:pt x="300744" y="189573"/>
                </a:lnTo>
                <a:lnTo>
                  <a:pt x="311954" y="206205"/>
                </a:lnTo>
                <a:lnTo>
                  <a:pt x="328582" y="217420"/>
                </a:lnTo>
                <a:lnTo>
                  <a:pt x="348944" y="221533"/>
                </a:lnTo>
                <a:lnTo>
                  <a:pt x="369314" y="217420"/>
                </a:lnTo>
                <a:lnTo>
                  <a:pt x="385946" y="206205"/>
                </a:lnTo>
                <a:lnTo>
                  <a:pt x="397157" y="189573"/>
                </a:lnTo>
                <a:lnTo>
                  <a:pt x="401268" y="169209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801156" y="5177294"/>
            <a:ext cx="535305" cy="527685"/>
          </a:xfrm>
          <a:custGeom>
            <a:avLst/>
            <a:gdLst/>
            <a:ahLst/>
            <a:cxnLst/>
            <a:rect l="l" t="t" r="r" b="b"/>
            <a:pathLst>
              <a:path w="535304" h="527685">
                <a:moveTo>
                  <a:pt x="267462" y="527405"/>
                </a:moveTo>
                <a:lnTo>
                  <a:pt x="315538" y="523157"/>
                </a:lnTo>
                <a:lnTo>
                  <a:pt x="360787" y="510908"/>
                </a:lnTo>
                <a:lnTo>
                  <a:pt x="402454" y="491403"/>
                </a:lnTo>
                <a:lnTo>
                  <a:pt x="439783" y="465387"/>
                </a:lnTo>
                <a:lnTo>
                  <a:pt x="472019" y="433605"/>
                </a:lnTo>
                <a:lnTo>
                  <a:pt x="498407" y="396800"/>
                </a:lnTo>
                <a:lnTo>
                  <a:pt x="518190" y="355719"/>
                </a:lnTo>
                <a:lnTo>
                  <a:pt x="530614" y="311104"/>
                </a:lnTo>
                <a:lnTo>
                  <a:pt x="534924" y="263702"/>
                </a:lnTo>
                <a:lnTo>
                  <a:pt x="530614" y="216304"/>
                </a:lnTo>
                <a:lnTo>
                  <a:pt x="518190" y="171691"/>
                </a:lnTo>
                <a:lnTo>
                  <a:pt x="498407" y="130610"/>
                </a:lnTo>
                <a:lnTo>
                  <a:pt x="472019" y="93805"/>
                </a:lnTo>
                <a:lnTo>
                  <a:pt x="439783" y="62022"/>
                </a:lnTo>
                <a:lnTo>
                  <a:pt x="402454" y="36004"/>
                </a:lnTo>
                <a:lnTo>
                  <a:pt x="360787" y="16498"/>
                </a:lnTo>
                <a:lnTo>
                  <a:pt x="315538" y="4248"/>
                </a:lnTo>
                <a:lnTo>
                  <a:pt x="267462" y="0"/>
                </a:lnTo>
                <a:lnTo>
                  <a:pt x="219385" y="4248"/>
                </a:lnTo>
                <a:lnTo>
                  <a:pt x="174136" y="16498"/>
                </a:lnTo>
                <a:lnTo>
                  <a:pt x="132469" y="36004"/>
                </a:lnTo>
                <a:lnTo>
                  <a:pt x="95140" y="62022"/>
                </a:lnTo>
                <a:lnTo>
                  <a:pt x="62904" y="93805"/>
                </a:lnTo>
                <a:lnTo>
                  <a:pt x="36516" y="130610"/>
                </a:lnTo>
                <a:lnTo>
                  <a:pt x="16733" y="171691"/>
                </a:lnTo>
                <a:lnTo>
                  <a:pt x="4309" y="216304"/>
                </a:lnTo>
                <a:lnTo>
                  <a:pt x="0" y="263702"/>
                </a:lnTo>
                <a:lnTo>
                  <a:pt x="4309" y="311104"/>
                </a:lnTo>
                <a:lnTo>
                  <a:pt x="16733" y="355719"/>
                </a:lnTo>
                <a:lnTo>
                  <a:pt x="36516" y="396800"/>
                </a:lnTo>
                <a:lnTo>
                  <a:pt x="62904" y="433605"/>
                </a:lnTo>
                <a:lnTo>
                  <a:pt x="95140" y="465387"/>
                </a:lnTo>
                <a:lnTo>
                  <a:pt x="132469" y="491403"/>
                </a:lnTo>
                <a:lnTo>
                  <a:pt x="174136" y="510908"/>
                </a:lnTo>
                <a:lnTo>
                  <a:pt x="219385" y="523157"/>
                </a:lnTo>
                <a:lnTo>
                  <a:pt x="267462" y="527405"/>
                </a:lnTo>
                <a:close/>
              </a:path>
            </a:pathLst>
          </a:custGeom>
          <a:ln w="2540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88734" y="5228399"/>
            <a:ext cx="382270" cy="425450"/>
          </a:xfrm>
          <a:custGeom>
            <a:avLst/>
            <a:gdLst/>
            <a:ahLst/>
            <a:cxnLst/>
            <a:rect l="l" t="t" r="r" b="b"/>
            <a:pathLst>
              <a:path w="382270" h="425450">
                <a:moveTo>
                  <a:pt x="197396" y="244779"/>
                </a:moveTo>
                <a:lnTo>
                  <a:pt x="197396" y="179527"/>
                </a:lnTo>
                <a:lnTo>
                  <a:pt x="80822" y="188175"/>
                </a:lnTo>
                <a:lnTo>
                  <a:pt x="35306" y="137239"/>
                </a:lnTo>
                <a:lnTo>
                  <a:pt x="0" y="137210"/>
                </a:lnTo>
                <a:lnTo>
                  <a:pt x="46710" y="208635"/>
                </a:lnTo>
                <a:lnTo>
                  <a:pt x="46710" y="274311"/>
                </a:lnTo>
                <a:lnTo>
                  <a:pt x="80848" y="236118"/>
                </a:lnTo>
                <a:lnTo>
                  <a:pt x="197396" y="244779"/>
                </a:lnTo>
                <a:close/>
              </a:path>
              <a:path w="382270" h="425450">
                <a:moveTo>
                  <a:pt x="46710" y="274311"/>
                </a:moveTo>
                <a:lnTo>
                  <a:pt x="46710" y="208635"/>
                </a:lnTo>
                <a:lnTo>
                  <a:pt x="88" y="287070"/>
                </a:lnTo>
                <a:lnTo>
                  <a:pt x="35306" y="287070"/>
                </a:lnTo>
                <a:lnTo>
                  <a:pt x="46710" y="274311"/>
                </a:lnTo>
                <a:close/>
              </a:path>
              <a:path w="382270" h="425450">
                <a:moveTo>
                  <a:pt x="381774" y="219456"/>
                </a:moveTo>
                <a:lnTo>
                  <a:pt x="381774" y="212598"/>
                </a:lnTo>
                <a:lnTo>
                  <a:pt x="377746" y="199015"/>
                </a:lnTo>
                <a:lnTo>
                  <a:pt x="365667" y="188536"/>
                </a:lnTo>
                <a:lnTo>
                  <a:pt x="345545" y="181160"/>
                </a:lnTo>
                <a:lnTo>
                  <a:pt x="317385" y="176885"/>
                </a:lnTo>
                <a:lnTo>
                  <a:pt x="294665" y="175272"/>
                </a:lnTo>
                <a:lnTo>
                  <a:pt x="162077" y="20015"/>
                </a:lnTo>
                <a:lnTo>
                  <a:pt x="154301" y="11262"/>
                </a:lnTo>
                <a:lnTo>
                  <a:pt x="146656" y="5006"/>
                </a:lnTo>
                <a:lnTo>
                  <a:pt x="139149" y="1252"/>
                </a:lnTo>
                <a:lnTo>
                  <a:pt x="131787" y="0"/>
                </a:lnTo>
                <a:lnTo>
                  <a:pt x="113372" y="0"/>
                </a:lnTo>
                <a:lnTo>
                  <a:pt x="197396" y="179527"/>
                </a:lnTo>
                <a:lnTo>
                  <a:pt x="197396" y="363823"/>
                </a:lnTo>
                <a:lnTo>
                  <a:pt x="294665" y="249923"/>
                </a:lnTo>
                <a:lnTo>
                  <a:pt x="317385" y="248310"/>
                </a:lnTo>
                <a:lnTo>
                  <a:pt x="322783" y="247586"/>
                </a:lnTo>
                <a:lnTo>
                  <a:pt x="327736" y="246951"/>
                </a:lnTo>
                <a:lnTo>
                  <a:pt x="336765" y="245872"/>
                </a:lnTo>
                <a:lnTo>
                  <a:pt x="342620" y="244703"/>
                </a:lnTo>
                <a:lnTo>
                  <a:pt x="357035" y="241096"/>
                </a:lnTo>
                <a:lnTo>
                  <a:pt x="364159" y="237312"/>
                </a:lnTo>
                <a:lnTo>
                  <a:pt x="378244" y="225767"/>
                </a:lnTo>
                <a:lnTo>
                  <a:pt x="381774" y="219456"/>
                </a:lnTo>
                <a:close/>
              </a:path>
              <a:path w="382270" h="425450">
                <a:moveTo>
                  <a:pt x="197396" y="363823"/>
                </a:moveTo>
                <a:lnTo>
                  <a:pt x="197396" y="244779"/>
                </a:lnTo>
                <a:lnTo>
                  <a:pt x="113372" y="425196"/>
                </a:lnTo>
                <a:lnTo>
                  <a:pt x="131787" y="425196"/>
                </a:lnTo>
                <a:lnTo>
                  <a:pt x="139149" y="423943"/>
                </a:lnTo>
                <a:lnTo>
                  <a:pt x="146656" y="420189"/>
                </a:lnTo>
                <a:lnTo>
                  <a:pt x="154301" y="413933"/>
                </a:lnTo>
                <a:lnTo>
                  <a:pt x="162077" y="405180"/>
                </a:lnTo>
                <a:lnTo>
                  <a:pt x="197396" y="363823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512153" y="5177294"/>
            <a:ext cx="535305" cy="527685"/>
          </a:xfrm>
          <a:custGeom>
            <a:avLst/>
            <a:gdLst/>
            <a:ahLst/>
            <a:cxnLst/>
            <a:rect l="l" t="t" r="r" b="b"/>
            <a:pathLst>
              <a:path w="535304" h="527685">
                <a:moveTo>
                  <a:pt x="267461" y="527405"/>
                </a:moveTo>
                <a:lnTo>
                  <a:pt x="315538" y="523157"/>
                </a:lnTo>
                <a:lnTo>
                  <a:pt x="360787" y="510908"/>
                </a:lnTo>
                <a:lnTo>
                  <a:pt x="402454" y="491403"/>
                </a:lnTo>
                <a:lnTo>
                  <a:pt x="439783" y="465387"/>
                </a:lnTo>
                <a:lnTo>
                  <a:pt x="472019" y="433605"/>
                </a:lnTo>
                <a:lnTo>
                  <a:pt x="498407" y="396800"/>
                </a:lnTo>
                <a:lnTo>
                  <a:pt x="518190" y="355719"/>
                </a:lnTo>
                <a:lnTo>
                  <a:pt x="530614" y="311104"/>
                </a:lnTo>
                <a:lnTo>
                  <a:pt x="534923" y="263702"/>
                </a:lnTo>
                <a:lnTo>
                  <a:pt x="530614" y="216304"/>
                </a:lnTo>
                <a:lnTo>
                  <a:pt x="518190" y="171691"/>
                </a:lnTo>
                <a:lnTo>
                  <a:pt x="498407" y="130610"/>
                </a:lnTo>
                <a:lnTo>
                  <a:pt x="472019" y="93805"/>
                </a:lnTo>
                <a:lnTo>
                  <a:pt x="439783" y="62022"/>
                </a:lnTo>
                <a:lnTo>
                  <a:pt x="402454" y="36004"/>
                </a:lnTo>
                <a:lnTo>
                  <a:pt x="360787" y="16498"/>
                </a:lnTo>
                <a:lnTo>
                  <a:pt x="315538" y="4248"/>
                </a:lnTo>
                <a:lnTo>
                  <a:pt x="267461" y="0"/>
                </a:lnTo>
                <a:lnTo>
                  <a:pt x="219385" y="4248"/>
                </a:lnTo>
                <a:lnTo>
                  <a:pt x="174136" y="16498"/>
                </a:lnTo>
                <a:lnTo>
                  <a:pt x="132469" y="36004"/>
                </a:lnTo>
                <a:lnTo>
                  <a:pt x="95140" y="62022"/>
                </a:lnTo>
                <a:lnTo>
                  <a:pt x="62904" y="93805"/>
                </a:lnTo>
                <a:lnTo>
                  <a:pt x="36516" y="130610"/>
                </a:lnTo>
                <a:lnTo>
                  <a:pt x="16733" y="171691"/>
                </a:lnTo>
                <a:lnTo>
                  <a:pt x="4309" y="216304"/>
                </a:lnTo>
                <a:lnTo>
                  <a:pt x="0" y="263702"/>
                </a:lnTo>
                <a:lnTo>
                  <a:pt x="4309" y="311104"/>
                </a:lnTo>
                <a:lnTo>
                  <a:pt x="16733" y="355719"/>
                </a:lnTo>
                <a:lnTo>
                  <a:pt x="36516" y="396800"/>
                </a:lnTo>
                <a:lnTo>
                  <a:pt x="62904" y="433605"/>
                </a:lnTo>
                <a:lnTo>
                  <a:pt x="95140" y="465387"/>
                </a:lnTo>
                <a:lnTo>
                  <a:pt x="132469" y="491403"/>
                </a:lnTo>
                <a:lnTo>
                  <a:pt x="174136" y="510908"/>
                </a:lnTo>
                <a:lnTo>
                  <a:pt x="219385" y="523157"/>
                </a:lnTo>
                <a:lnTo>
                  <a:pt x="267461" y="527405"/>
                </a:lnTo>
                <a:close/>
              </a:path>
            </a:pathLst>
          </a:custGeom>
          <a:ln w="2540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313269" y="5234749"/>
            <a:ext cx="357505" cy="412750"/>
          </a:xfrm>
          <a:custGeom>
            <a:avLst/>
            <a:gdLst/>
            <a:ahLst/>
            <a:cxnLst/>
            <a:rect l="l" t="t" r="r" b="b"/>
            <a:pathLst>
              <a:path w="357504" h="412750">
                <a:moveTo>
                  <a:pt x="114173" y="167614"/>
                </a:moveTo>
                <a:lnTo>
                  <a:pt x="114173" y="132079"/>
                </a:lnTo>
                <a:lnTo>
                  <a:pt x="68880" y="149482"/>
                </a:lnTo>
                <a:lnTo>
                  <a:pt x="32683" y="180495"/>
                </a:lnTo>
                <a:lnTo>
                  <a:pt x="8688" y="222019"/>
                </a:lnTo>
                <a:lnTo>
                  <a:pt x="0" y="270954"/>
                </a:lnTo>
                <a:lnTo>
                  <a:pt x="7216" y="315691"/>
                </a:lnTo>
                <a:lnTo>
                  <a:pt x="27310" y="354545"/>
                </a:lnTo>
                <a:lnTo>
                  <a:pt x="34645" y="361881"/>
                </a:lnTo>
                <a:lnTo>
                  <a:pt x="34645" y="270954"/>
                </a:lnTo>
                <a:lnTo>
                  <a:pt x="40635" y="235596"/>
                </a:lnTo>
                <a:lnTo>
                  <a:pt x="57245" y="205230"/>
                </a:lnTo>
                <a:lnTo>
                  <a:pt x="82437" y="181891"/>
                </a:lnTo>
                <a:lnTo>
                  <a:pt x="114173" y="167614"/>
                </a:lnTo>
                <a:close/>
              </a:path>
              <a:path w="357504" h="412750">
                <a:moveTo>
                  <a:pt x="270357" y="329577"/>
                </a:moveTo>
                <a:lnTo>
                  <a:pt x="243039" y="304457"/>
                </a:lnTo>
                <a:lnTo>
                  <a:pt x="227904" y="333907"/>
                </a:lnTo>
                <a:lnTo>
                  <a:pt x="204763" y="357143"/>
                </a:lnTo>
                <a:lnTo>
                  <a:pt x="175386" y="372387"/>
                </a:lnTo>
                <a:lnTo>
                  <a:pt x="141541" y="377863"/>
                </a:lnTo>
                <a:lnTo>
                  <a:pt x="99930" y="369461"/>
                </a:lnTo>
                <a:lnTo>
                  <a:pt x="65952" y="346549"/>
                </a:lnTo>
                <a:lnTo>
                  <a:pt x="43045" y="312567"/>
                </a:lnTo>
                <a:lnTo>
                  <a:pt x="34645" y="270954"/>
                </a:lnTo>
                <a:lnTo>
                  <a:pt x="34645" y="361881"/>
                </a:lnTo>
                <a:lnTo>
                  <a:pt x="57950" y="385185"/>
                </a:lnTo>
                <a:lnTo>
                  <a:pt x="96804" y="405279"/>
                </a:lnTo>
                <a:lnTo>
                  <a:pt x="141541" y="412495"/>
                </a:lnTo>
                <a:lnTo>
                  <a:pt x="182687" y="406417"/>
                </a:lnTo>
                <a:lnTo>
                  <a:pt x="219060" y="389377"/>
                </a:lnTo>
                <a:lnTo>
                  <a:pt x="248878" y="363166"/>
                </a:lnTo>
                <a:lnTo>
                  <a:pt x="270357" y="329577"/>
                </a:lnTo>
                <a:close/>
              </a:path>
              <a:path w="357504" h="412750">
                <a:moveTo>
                  <a:pt x="217754" y="45250"/>
                </a:moveTo>
                <a:lnTo>
                  <a:pt x="214198" y="27635"/>
                </a:lnTo>
                <a:lnTo>
                  <a:pt x="204503" y="13252"/>
                </a:lnTo>
                <a:lnTo>
                  <a:pt x="190123" y="3555"/>
                </a:lnTo>
                <a:lnTo>
                  <a:pt x="172516" y="0"/>
                </a:lnTo>
                <a:lnTo>
                  <a:pt x="154902" y="3555"/>
                </a:lnTo>
                <a:lnTo>
                  <a:pt x="140519" y="13252"/>
                </a:lnTo>
                <a:lnTo>
                  <a:pt x="130822" y="27635"/>
                </a:lnTo>
                <a:lnTo>
                  <a:pt x="127266" y="45250"/>
                </a:lnTo>
                <a:lnTo>
                  <a:pt x="128095" y="53911"/>
                </a:lnTo>
                <a:lnTo>
                  <a:pt x="130478" y="62017"/>
                </a:lnTo>
                <a:lnTo>
                  <a:pt x="134258" y="69413"/>
                </a:lnTo>
                <a:lnTo>
                  <a:pt x="139280" y="75945"/>
                </a:lnTo>
                <a:lnTo>
                  <a:pt x="139280" y="230187"/>
                </a:lnTo>
                <a:lnTo>
                  <a:pt x="190461" y="230187"/>
                </a:lnTo>
                <a:lnTo>
                  <a:pt x="190461" y="86779"/>
                </a:lnTo>
                <a:lnTo>
                  <a:pt x="201498" y="79975"/>
                </a:lnTo>
                <a:lnTo>
                  <a:pt x="210127" y="70386"/>
                </a:lnTo>
                <a:lnTo>
                  <a:pt x="215747" y="58611"/>
                </a:lnTo>
                <a:lnTo>
                  <a:pt x="217754" y="45250"/>
                </a:lnTo>
                <a:close/>
              </a:path>
              <a:path w="357504" h="412750">
                <a:moveTo>
                  <a:pt x="254355" y="161239"/>
                </a:moveTo>
                <a:lnTo>
                  <a:pt x="254355" y="127368"/>
                </a:lnTo>
                <a:lnTo>
                  <a:pt x="190461" y="127368"/>
                </a:lnTo>
                <a:lnTo>
                  <a:pt x="190461" y="161239"/>
                </a:lnTo>
                <a:lnTo>
                  <a:pt x="254355" y="161239"/>
                </a:lnTo>
                <a:close/>
              </a:path>
              <a:path w="357504" h="412750">
                <a:moveTo>
                  <a:pt x="357276" y="317233"/>
                </a:moveTo>
                <a:lnTo>
                  <a:pt x="357276" y="270433"/>
                </a:lnTo>
                <a:lnTo>
                  <a:pt x="317525" y="270433"/>
                </a:lnTo>
                <a:lnTo>
                  <a:pt x="222402" y="182918"/>
                </a:lnTo>
                <a:lnTo>
                  <a:pt x="190461" y="182918"/>
                </a:lnTo>
                <a:lnTo>
                  <a:pt x="190461" y="230187"/>
                </a:lnTo>
                <a:lnTo>
                  <a:pt x="203771" y="230187"/>
                </a:lnTo>
                <a:lnTo>
                  <a:pt x="298386" y="317233"/>
                </a:lnTo>
                <a:lnTo>
                  <a:pt x="357276" y="317233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224445" y="5177294"/>
            <a:ext cx="535305" cy="527685"/>
          </a:xfrm>
          <a:custGeom>
            <a:avLst/>
            <a:gdLst/>
            <a:ahLst/>
            <a:cxnLst/>
            <a:rect l="l" t="t" r="r" b="b"/>
            <a:pathLst>
              <a:path w="535304" h="527685">
                <a:moveTo>
                  <a:pt x="267461" y="527405"/>
                </a:moveTo>
                <a:lnTo>
                  <a:pt x="315538" y="523157"/>
                </a:lnTo>
                <a:lnTo>
                  <a:pt x="360787" y="510908"/>
                </a:lnTo>
                <a:lnTo>
                  <a:pt x="402454" y="491403"/>
                </a:lnTo>
                <a:lnTo>
                  <a:pt x="439783" y="465387"/>
                </a:lnTo>
                <a:lnTo>
                  <a:pt x="472019" y="433605"/>
                </a:lnTo>
                <a:lnTo>
                  <a:pt x="498407" y="396800"/>
                </a:lnTo>
                <a:lnTo>
                  <a:pt x="518190" y="355719"/>
                </a:lnTo>
                <a:lnTo>
                  <a:pt x="530614" y="311104"/>
                </a:lnTo>
                <a:lnTo>
                  <a:pt x="534923" y="263702"/>
                </a:lnTo>
                <a:lnTo>
                  <a:pt x="530614" y="216304"/>
                </a:lnTo>
                <a:lnTo>
                  <a:pt x="518190" y="171691"/>
                </a:lnTo>
                <a:lnTo>
                  <a:pt x="498407" y="130610"/>
                </a:lnTo>
                <a:lnTo>
                  <a:pt x="472019" y="93805"/>
                </a:lnTo>
                <a:lnTo>
                  <a:pt x="439783" y="62022"/>
                </a:lnTo>
                <a:lnTo>
                  <a:pt x="402454" y="36004"/>
                </a:lnTo>
                <a:lnTo>
                  <a:pt x="360787" y="16498"/>
                </a:lnTo>
                <a:lnTo>
                  <a:pt x="315538" y="4248"/>
                </a:lnTo>
                <a:lnTo>
                  <a:pt x="267461" y="0"/>
                </a:lnTo>
                <a:lnTo>
                  <a:pt x="219385" y="4248"/>
                </a:lnTo>
                <a:lnTo>
                  <a:pt x="174136" y="16498"/>
                </a:lnTo>
                <a:lnTo>
                  <a:pt x="132469" y="36004"/>
                </a:lnTo>
                <a:lnTo>
                  <a:pt x="95140" y="62022"/>
                </a:lnTo>
                <a:lnTo>
                  <a:pt x="62904" y="93805"/>
                </a:lnTo>
                <a:lnTo>
                  <a:pt x="36516" y="130610"/>
                </a:lnTo>
                <a:lnTo>
                  <a:pt x="16733" y="171691"/>
                </a:lnTo>
                <a:lnTo>
                  <a:pt x="4309" y="216304"/>
                </a:lnTo>
                <a:lnTo>
                  <a:pt x="0" y="263702"/>
                </a:lnTo>
                <a:lnTo>
                  <a:pt x="4309" y="311104"/>
                </a:lnTo>
                <a:lnTo>
                  <a:pt x="16733" y="355719"/>
                </a:lnTo>
                <a:lnTo>
                  <a:pt x="36516" y="396800"/>
                </a:lnTo>
                <a:lnTo>
                  <a:pt x="62904" y="433605"/>
                </a:lnTo>
                <a:lnTo>
                  <a:pt x="95140" y="465387"/>
                </a:lnTo>
                <a:lnTo>
                  <a:pt x="132469" y="491403"/>
                </a:lnTo>
                <a:lnTo>
                  <a:pt x="174136" y="510908"/>
                </a:lnTo>
                <a:lnTo>
                  <a:pt x="219385" y="523157"/>
                </a:lnTo>
                <a:lnTo>
                  <a:pt x="267461" y="527405"/>
                </a:lnTo>
                <a:close/>
              </a:path>
            </a:pathLst>
          </a:custGeom>
          <a:ln w="2540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7" y="4921884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41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247276" y="3457447"/>
            <a:ext cx="1445895" cy="1467485"/>
          </a:xfrm>
          <a:custGeom>
            <a:avLst/>
            <a:gdLst/>
            <a:ahLst/>
            <a:cxnLst/>
            <a:rect l="l" t="t" r="r" b="b"/>
            <a:pathLst>
              <a:path w="1445895" h="1467485">
                <a:moveTo>
                  <a:pt x="1445552" y="1466888"/>
                </a:moveTo>
                <a:lnTo>
                  <a:pt x="1445552" y="0"/>
                </a:lnTo>
                <a:lnTo>
                  <a:pt x="0" y="1466888"/>
                </a:lnTo>
                <a:lnTo>
                  <a:pt x="1445552" y="146688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12915" y="4926571"/>
            <a:ext cx="2632710" cy="2632710"/>
          </a:xfrm>
          <a:custGeom>
            <a:avLst/>
            <a:gdLst/>
            <a:ahLst/>
            <a:cxnLst/>
            <a:rect l="l" t="t" r="r" b="b"/>
            <a:pathLst>
              <a:path w="2632709" h="2632709">
                <a:moveTo>
                  <a:pt x="0" y="2632468"/>
                </a:moveTo>
                <a:lnTo>
                  <a:pt x="2632468" y="0"/>
                </a:lnTo>
                <a:lnTo>
                  <a:pt x="0" y="2632468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85156" y="3631615"/>
            <a:ext cx="925601" cy="92270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31024" y="410895"/>
            <a:ext cx="518706" cy="10931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473007" y="410895"/>
            <a:ext cx="568998" cy="10938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56587" y="416356"/>
            <a:ext cx="486613" cy="10046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0802" y="269519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540004" y="0"/>
                </a:moveTo>
                <a:lnTo>
                  <a:pt x="0" y="0"/>
                </a:lnTo>
                <a:lnTo>
                  <a:pt x="0" y="540004"/>
                </a:lnTo>
                <a:lnTo>
                  <a:pt x="540004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40804" y="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8472" y="7188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0" y="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70" y="54719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4" y="37022"/>
                </a:lnTo>
                <a:lnTo>
                  <a:pt x="185113" y="74044"/>
                </a:lnTo>
                <a:lnTo>
                  <a:pt x="148093" y="111066"/>
                </a:lnTo>
                <a:lnTo>
                  <a:pt x="111072" y="148089"/>
                </a:lnTo>
                <a:lnTo>
                  <a:pt x="74050" y="185111"/>
                </a:lnTo>
                <a:lnTo>
                  <a:pt x="37026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70814" y="539521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70802" y="269519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40804" y="269519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00" y="269519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35761" y="635495"/>
            <a:ext cx="679193" cy="43935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276333" y="413638"/>
            <a:ext cx="775423" cy="10328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" y="926934"/>
            <a:ext cx="10692130" cy="6632575"/>
          </a:xfrm>
          <a:custGeom>
            <a:avLst/>
            <a:gdLst/>
            <a:ahLst/>
            <a:cxnLst/>
            <a:rect l="l" t="t" r="r" b="b"/>
            <a:pathLst>
              <a:path w="10692130" h="6632575">
                <a:moveTo>
                  <a:pt x="0" y="0"/>
                </a:moveTo>
                <a:lnTo>
                  <a:pt x="0" y="6632105"/>
                </a:lnTo>
                <a:lnTo>
                  <a:pt x="10692028" y="6632105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1637" y="2085873"/>
            <a:ext cx="4988928" cy="4363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75827" y="4430077"/>
            <a:ext cx="1446593" cy="2644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435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81"/>
                </a:lnTo>
                <a:lnTo>
                  <a:pt x="38125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4435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82340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12"/>
                </a:moveTo>
                <a:lnTo>
                  <a:pt x="40081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81"/>
                </a:lnTo>
                <a:lnTo>
                  <a:pt x="38125" y="40081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0959" y="2137968"/>
            <a:ext cx="2696806" cy="2280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80031" y="213796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43"/>
                </a:lnTo>
                <a:lnTo>
                  <a:pt x="38100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68"/>
                </a:lnTo>
                <a:lnTo>
                  <a:pt x="38100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65602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17697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34435" y="234633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34435" y="22421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81"/>
                </a:lnTo>
                <a:lnTo>
                  <a:pt x="38125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34435" y="219006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34435" y="229425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75827" y="213796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25"/>
                </a:moveTo>
                <a:lnTo>
                  <a:pt x="40081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27923" y="213796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42816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42816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81"/>
                </a:lnTo>
                <a:lnTo>
                  <a:pt x="38112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42816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93"/>
                </a:lnTo>
                <a:lnTo>
                  <a:pt x="38112" y="40093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42816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68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81"/>
                </a:lnTo>
                <a:lnTo>
                  <a:pt x="38112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94912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68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81"/>
                </a:lnTo>
                <a:lnTo>
                  <a:pt x="38112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42816" y="22421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81"/>
                </a:lnTo>
                <a:lnTo>
                  <a:pt x="38112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94912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93"/>
                </a:lnTo>
                <a:lnTo>
                  <a:pt x="38112" y="40093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94912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94912" y="198168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94912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03281" y="198168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38"/>
                </a:moveTo>
                <a:lnTo>
                  <a:pt x="40081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38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3268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12"/>
                </a:moveTo>
                <a:lnTo>
                  <a:pt x="40081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03268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25"/>
                </a:moveTo>
                <a:lnTo>
                  <a:pt x="40081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3268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12"/>
                </a:moveTo>
                <a:lnTo>
                  <a:pt x="40081" y="1968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81"/>
                </a:lnTo>
                <a:lnTo>
                  <a:pt x="38125" y="40081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03268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25"/>
                </a:moveTo>
                <a:lnTo>
                  <a:pt x="40081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93"/>
                </a:lnTo>
                <a:lnTo>
                  <a:pt x="38125" y="40093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88971" y="40135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38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43"/>
                </a:lnTo>
                <a:lnTo>
                  <a:pt x="38138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41067" y="40135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38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43"/>
                </a:lnTo>
                <a:lnTo>
                  <a:pt x="38138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93162" y="40135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55"/>
                </a:lnTo>
                <a:lnTo>
                  <a:pt x="38112" y="40055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36876" y="40135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38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43"/>
                </a:lnTo>
                <a:lnTo>
                  <a:pt x="38138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80589" y="40135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38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43"/>
                </a:lnTo>
                <a:lnTo>
                  <a:pt x="38138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88971" y="396149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00"/>
                </a:moveTo>
                <a:lnTo>
                  <a:pt x="40068" y="1930"/>
                </a:lnTo>
                <a:lnTo>
                  <a:pt x="38138" y="0"/>
                </a:lnTo>
                <a:lnTo>
                  <a:pt x="1930" y="0"/>
                </a:lnTo>
                <a:lnTo>
                  <a:pt x="0" y="1930"/>
                </a:lnTo>
                <a:lnTo>
                  <a:pt x="0" y="38100"/>
                </a:lnTo>
                <a:lnTo>
                  <a:pt x="1930" y="40043"/>
                </a:lnTo>
                <a:lnTo>
                  <a:pt x="38138" y="40043"/>
                </a:lnTo>
                <a:lnTo>
                  <a:pt x="40068" y="38100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41067" y="396149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00"/>
                </a:moveTo>
                <a:lnTo>
                  <a:pt x="40068" y="1930"/>
                </a:lnTo>
                <a:lnTo>
                  <a:pt x="38138" y="0"/>
                </a:lnTo>
                <a:lnTo>
                  <a:pt x="1943" y="0"/>
                </a:lnTo>
                <a:lnTo>
                  <a:pt x="0" y="1930"/>
                </a:lnTo>
                <a:lnTo>
                  <a:pt x="0" y="38100"/>
                </a:lnTo>
                <a:lnTo>
                  <a:pt x="1943" y="40043"/>
                </a:lnTo>
                <a:lnTo>
                  <a:pt x="38138" y="40043"/>
                </a:lnTo>
                <a:lnTo>
                  <a:pt x="40068" y="38100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32685" y="396149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00"/>
                </a:moveTo>
                <a:lnTo>
                  <a:pt x="40081" y="1930"/>
                </a:lnTo>
                <a:lnTo>
                  <a:pt x="38150" y="0"/>
                </a:lnTo>
                <a:lnTo>
                  <a:pt x="1943" y="0"/>
                </a:lnTo>
                <a:lnTo>
                  <a:pt x="0" y="1930"/>
                </a:lnTo>
                <a:lnTo>
                  <a:pt x="12" y="38112"/>
                </a:lnTo>
                <a:lnTo>
                  <a:pt x="1943" y="40043"/>
                </a:lnTo>
                <a:lnTo>
                  <a:pt x="38150" y="40043"/>
                </a:lnTo>
                <a:lnTo>
                  <a:pt x="40081" y="38100"/>
                </a:lnTo>
                <a:close/>
              </a:path>
              <a:path w="40639" h="40639">
                <a:moveTo>
                  <a:pt x="12" y="38112"/>
                </a:moveTo>
                <a:lnTo>
                  <a:pt x="12" y="4318"/>
                </a:lnTo>
                <a:lnTo>
                  <a:pt x="0" y="38100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284780" y="390939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32685" y="390939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25"/>
                </a:moveTo>
                <a:lnTo>
                  <a:pt x="40081" y="1943"/>
                </a:lnTo>
                <a:lnTo>
                  <a:pt x="38138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38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80589" y="390939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32685" y="385729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12"/>
                </a:moveTo>
                <a:lnTo>
                  <a:pt x="40081" y="1955"/>
                </a:lnTo>
                <a:lnTo>
                  <a:pt x="38150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12"/>
                </a:lnTo>
                <a:lnTo>
                  <a:pt x="1943" y="40055"/>
                </a:lnTo>
                <a:lnTo>
                  <a:pt x="38150" y="40055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80589" y="385729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55"/>
                </a:lnTo>
                <a:lnTo>
                  <a:pt x="38138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12"/>
                </a:lnTo>
                <a:lnTo>
                  <a:pt x="1943" y="40055"/>
                </a:lnTo>
                <a:lnTo>
                  <a:pt x="38138" y="40055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28507" y="385729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55"/>
                </a:lnTo>
                <a:lnTo>
                  <a:pt x="38138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12"/>
                </a:lnTo>
                <a:lnTo>
                  <a:pt x="1930" y="40055"/>
                </a:lnTo>
                <a:lnTo>
                  <a:pt x="38138" y="40055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28507" y="380521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099"/>
                </a:moveTo>
                <a:lnTo>
                  <a:pt x="40068" y="1943"/>
                </a:lnTo>
                <a:lnTo>
                  <a:pt x="38138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099"/>
                </a:lnTo>
                <a:lnTo>
                  <a:pt x="1930" y="40043"/>
                </a:lnTo>
                <a:lnTo>
                  <a:pt x="38138" y="40043"/>
                </a:lnTo>
                <a:lnTo>
                  <a:pt x="40068" y="38099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76411" y="380521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00"/>
                </a:moveTo>
                <a:lnTo>
                  <a:pt x="40068" y="1943"/>
                </a:lnTo>
                <a:lnTo>
                  <a:pt x="38138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00"/>
                </a:lnTo>
                <a:lnTo>
                  <a:pt x="1943" y="40043"/>
                </a:lnTo>
                <a:lnTo>
                  <a:pt x="38138" y="40043"/>
                </a:lnTo>
                <a:lnTo>
                  <a:pt x="40068" y="38100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38638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55" y="38125"/>
                </a:moveTo>
                <a:lnTo>
                  <a:pt x="40055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68"/>
                </a:lnTo>
                <a:lnTo>
                  <a:pt x="38112" y="40068"/>
                </a:lnTo>
                <a:lnTo>
                  <a:pt x="40055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38626" y="198168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38638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55" y="38125"/>
                </a:moveTo>
                <a:lnTo>
                  <a:pt x="40055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93"/>
                </a:lnTo>
                <a:lnTo>
                  <a:pt x="38112" y="40093"/>
                </a:lnTo>
                <a:lnTo>
                  <a:pt x="40055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38638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55" y="38112"/>
                </a:moveTo>
                <a:lnTo>
                  <a:pt x="40055" y="1943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68"/>
                </a:lnTo>
                <a:lnTo>
                  <a:pt x="38112" y="40068"/>
                </a:lnTo>
                <a:lnTo>
                  <a:pt x="40055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38638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55" y="38112"/>
                </a:moveTo>
                <a:lnTo>
                  <a:pt x="40055" y="1968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81"/>
                </a:lnTo>
                <a:lnTo>
                  <a:pt x="38112" y="40081"/>
                </a:lnTo>
                <a:lnTo>
                  <a:pt x="40055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38638" y="229425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55" y="38112"/>
                </a:moveTo>
                <a:lnTo>
                  <a:pt x="40055" y="1943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68"/>
                </a:lnTo>
                <a:lnTo>
                  <a:pt x="38112" y="40068"/>
                </a:lnTo>
                <a:lnTo>
                  <a:pt x="40055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38638" y="22421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55" y="38125"/>
                </a:moveTo>
                <a:lnTo>
                  <a:pt x="40055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81"/>
                </a:lnTo>
                <a:lnTo>
                  <a:pt x="38112" y="40081"/>
                </a:lnTo>
                <a:lnTo>
                  <a:pt x="40055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00947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12"/>
                </a:moveTo>
                <a:lnTo>
                  <a:pt x="40081" y="1968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81"/>
                </a:lnTo>
                <a:lnTo>
                  <a:pt x="38125" y="40081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86530" y="22421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86530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68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86530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586543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55" y="38112"/>
                </a:moveTo>
                <a:lnTo>
                  <a:pt x="40055" y="1943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81"/>
                </a:lnTo>
                <a:lnTo>
                  <a:pt x="38112" y="40081"/>
                </a:lnTo>
                <a:lnTo>
                  <a:pt x="40055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586530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93"/>
                </a:lnTo>
                <a:lnTo>
                  <a:pt x="38125" y="40093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586530" y="234632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38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586530" y="229425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379104" y="5471934"/>
            <a:ext cx="1238224" cy="10819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13506" y="219006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12"/>
                </a:moveTo>
                <a:lnTo>
                  <a:pt x="40081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13506" y="213796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25"/>
                </a:moveTo>
                <a:lnTo>
                  <a:pt x="40081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1411" y="213796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25"/>
                </a:moveTo>
                <a:lnTo>
                  <a:pt x="40081" y="1943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65602" y="213796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25"/>
                </a:moveTo>
                <a:lnTo>
                  <a:pt x="40081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17697" y="213796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43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09316" y="1929599"/>
            <a:ext cx="456819" cy="92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482352" y="229425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82352" y="234633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482352" y="22421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12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17697" y="281519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00"/>
                </a:moveTo>
                <a:lnTo>
                  <a:pt x="40068" y="1917"/>
                </a:lnTo>
                <a:lnTo>
                  <a:pt x="38138" y="0"/>
                </a:lnTo>
                <a:lnTo>
                  <a:pt x="1930" y="0"/>
                </a:lnTo>
                <a:lnTo>
                  <a:pt x="0" y="1917"/>
                </a:lnTo>
                <a:lnTo>
                  <a:pt x="0" y="38100"/>
                </a:lnTo>
                <a:lnTo>
                  <a:pt x="1930" y="40043"/>
                </a:lnTo>
                <a:lnTo>
                  <a:pt x="38138" y="40043"/>
                </a:lnTo>
                <a:lnTo>
                  <a:pt x="40068" y="38100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05137" y="2085873"/>
            <a:ext cx="92163" cy="921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961424" y="229425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909316" y="229425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38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68"/>
                </a:lnTo>
                <a:lnTo>
                  <a:pt x="38138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431212" y="495101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25" y="0"/>
                </a:lnTo>
                <a:lnTo>
                  <a:pt x="1905" y="0"/>
                </a:lnTo>
                <a:lnTo>
                  <a:pt x="0" y="1955"/>
                </a:lnTo>
                <a:lnTo>
                  <a:pt x="0" y="38112"/>
                </a:lnTo>
                <a:lnTo>
                  <a:pt x="1905" y="40030"/>
                </a:lnTo>
                <a:lnTo>
                  <a:pt x="38125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962353" y="469052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38"/>
                </a:moveTo>
                <a:lnTo>
                  <a:pt x="40068" y="1968"/>
                </a:lnTo>
                <a:lnTo>
                  <a:pt x="38125" y="0"/>
                </a:lnTo>
                <a:lnTo>
                  <a:pt x="1955" y="0"/>
                </a:lnTo>
                <a:lnTo>
                  <a:pt x="0" y="1968"/>
                </a:lnTo>
                <a:lnTo>
                  <a:pt x="0" y="38138"/>
                </a:lnTo>
                <a:lnTo>
                  <a:pt x="1955" y="40081"/>
                </a:lnTo>
                <a:lnTo>
                  <a:pt x="38125" y="40081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264675" y="505519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12"/>
                </a:moveTo>
                <a:lnTo>
                  <a:pt x="40081" y="1943"/>
                </a:lnTo>
                <a:lnTo>
                  <a:pt x="38138" y="0"/>
                </a:lnTo>
                <a:lnTo>
                  <a:pt x="1955" y="12"/>
                </a:lnTo>
                <a:lnTo>
                  <a:pt x="0" y="1943"/>
                </a:lnTo>
                <a:lnTo>
                  <a:pt x="0" y="38099"/>
                </a:lnTo>
                <a:lnTo>
                  <a:pt x="1955" y="40055"/>
                </a:lnTo>
                <a:lnTo>
                  <a:pt x="38138" y="40055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420974" y="521147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12" y="0"/>
                </a:lnTo>
                <a:lnTo>
                  <a:pt x="1917" y="12"/>
                </a:lnTo>
                <a:lnTo>
                  <a:pt x="0" y="1955"/>
                </a:lnTo>
                <a:lnTo>
                  <a:pt x="0" y="38099"/>
                </a:lnTo>
                <a:lnTo>
                  <a:pt x="1917" y="40068"/>
                </a:lnTo>
                <a:lnTo>
                  <a:pt x="38112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420974" y="515937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43"/>
                </a:lnTo>
                <a:lnTo>
                  <a:pt x="38112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25"/>
                </a:lnTo>
                <a:lnTo>
                  <a:pt x="1930" y="40081"/>
                </a:lnTo>
                <a:lnTo>
                  <a:pt x="38112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420974" y="510727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420961" y="505519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93" y="38099"/>
                </a:moveTo>
                <a:lnTo>
                  <a:pt x="40093" y="1943"/>
                </a:lnTo>
                <a:lnTo>
                  <a:pt x="38112" y="0"/>
                </a:lnTo>
                <a:lnTo>
                  <a:pt x="1930" y="12"/>
                </a:lnTo>
                <a:lnTo>
                  <a:pt x="0" y="1943"/>
                </a:lnTo>
                <a:lnTo>
                  <a:pt x="0" y="38099"/>
                </a:lnTo>
                <a:lnTo>
                  <a:pt x="1930" y="40055"/>
                </a:lnTo>
                <a:lnTo>
                  <a:pt x="38112" y="40055"/>
                </a:lnTo>
                <a:lnTo>
                  <a:pt x="40093" y="38099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368866" y="521147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93" y="38112"/>
                </a:moveTo>
                <a:lnTo>
                  <a:pt x="40093" y="1943"/>
                </a:lnTo>
                <a:lnTo>
                  <a:pt x="38112" y="0"/>
                </a:lnTo>
                <a:lnTo>
                  <a:pt x="1943" y="12"/>
                </a:lnTo>
                <a:lnTo>
                  <a:pt x="0" y="1943"/>
                </a:lnTo>
                <a:lnTo>
                  <a:pt x="0" y="38112"/>
                </a:lnTo>
                <a:lnTo>
                  <a:pt x="1943" y="40055"/>
                </a:lnTo>
                <a:lnTo>
                  <a:pt x="38112" y="40055"/>
                </a:lnTo>
                <a:lnTo>
                  <a:pt x="40093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368878" y="505518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12" y="0"/>
                </a:lnTo>
                <a:lnTo>
                  <a:pt x="1930" y="12"/>
                </a:lnTo>
                <a:lnTo>
                  <a:pt x="0" y="1955"/>
                </a:lnTo>
                <a:lnTo>
                  <a:pt x="0" y="38112"/>
                </a:lnTo>
                <a:lnTo>
                  <a:pt x="1930" y="40068"/>
                </a:lnTo>
                <a:lnTo>
                  <a:pt x="38112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368878" y="510727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68"/>
                </a:lnTo>
                <a:lnTo>
                  <a:pt x="38112" y="0"/>
                </a:lnTo>
                <a:lnTo>
                  <a:pt x="1943" y="0"/>
                </a:lnTo>
                <a:lnTo>
                  <a:pt x="0" y="1968"/>
                </a:lnTo>
                <a:lnTo>
                  <a:pt x="0" y="38125"/>
                </a:lnTo>
                <a:lnTo>
                  <a:pt x="1943" y="40081"/>
                </a:lnTo>
                <a:lnTo>
                  <a:pt x="38112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368866" y="515938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25"/>
                </a:moveTo>
                <a:lnTo>
                  <a:pt x="40081" y="1930"/>
                </a:lnTo>
                <a:lnTo>
                  <a:pt x="38112" y="0"/>
                </a:lnTo>
                <a:lnTo>
                  <a:pt x="1955" y="0"/>
                </a:lnTo>
                <a:lnTo>
                  <a:pt x="0" y="1930"/>
                </a:lnTo>
                <a:lnTo>
                  <a:pt x="0" y="38125"/>
                </a:lnTo>
                <a:lnTo>
                  <a:pt x="1955" y="40068"/>
                </a:lnTo>
                <a:lnTo>
                  <a:pt x="38112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483282" y="484681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55"/>
                </a:lnTo>
                <a:lnTo>
                  <a:pt x="38138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81"/>
                </a:lnTo>
                <a:lnTo>
                  <a:pt x="38138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483282" y="479471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38"/>
                </a:moveTo>
                <a:lnTo>
                  <a:pt x="40081" y="1955"/>
                </a:lnTo>
                <a:lnTo>
                  <a:pt x="38138" y="0"/>
                </a:lnTo>
                <a:lnTo>
                  <a:pt x="1968" y="0"/>
                </a:lnTo>
                <a:lnTo>
                  <a:pt x="0" y="1955"/>
                </a:lnTo>
                <a:lnTo>
                  <a:pt x="0" y="38138"/>
                </a:lnTo>
                <a:lnTo>
                  <a:pt x="1968" y="40068"/>
                </a:lnTo>
                <a:lnTo>
                  <a:pt x="38138" y="40068"/>
                </a:lnTo>
                <a:lnTo>
                  <a:pt x="40081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535378" y="474265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30"/>
                </a:lnTo>
                <a:lnTo>
                  <a:pt x="38125" y="0"/>
                </a:lnTo>
                <a:lnTo>
                  <a:pt x="1943" y="12"/>
                </a:lnTo>
                <a:lnTo>
                  <a:pt x="0" y="1930"/>
                </a:lnTo>
                <a:lnTo>
                  <a:pt x="0" y="38099"/>
                </a:lnTo>
                <a:lnTo>
                  <a:pt x="1943" y="40055"/>
                </a:lnTo>
                <a:lnTo>
                  <a:pt x="38125" y="40055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83282" y="495101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50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12"/>
                </a:lnTo>
                <a:lnTo>
                  <a:pt x="1943" y="40043"/>
                </a:lnTo>
                <a:lnTo>
                  <a:pt x="38150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483282" y="500307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38"/>
                </a:moveTo>
                <a:lnTo>
                  <a:pt x="40068" y="1955"/>
                </a:lnTo>
                <a:lnTo>
                  <a:pt x="38138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38"/>
                </a:lnTo>
                <a:lnTo>
                  <a:pt x="1955" y="40093"/>
                </a:lnTo>
                <a:lnTo>
                  <a:pt x="38138" y="40093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83282" y="489891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68"/>
                </a:lnTo>
                <a:lnTo>
                  <a:pt x="38138" y="0"/>
                </a:lnTo>
                <a:lnTo>
                  <a:pt x="1943" y="12"/>
                </a:lnTo>
                <a:lnTo>
                  <a:pt x="0" y="1968"/>
                </a:lnTo>
                <a:lnTo>
                  <a:pt x="0" y="38112"/>
                </a:lnTo>
                <a:lnTo>
                  <a:pt x="1943" y="40081"/>
                </a:lnTo>
                <a:lnTo>
                  <a:pt x="38138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535390" y="489892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12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535390" y="495101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38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12"/>
                </a:lnTo>
                <a:lnTo>
                  <a:pt x="1930" y="40043"/>
                </a:lnTo>
                <a:lnTo>
                  <a:pt x="38138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535390" y="500308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38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38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535390" y="484681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535378" y="469054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25"/>
                </a:moveTo>
                <a:lnTo>
                  <a:pt x="40081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316770" y="505519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099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12"/>
                </a:lnTo>
                <a:lnTo>
                  <a:pt x="0" y="1943"/>
                </a:lnTo>
                <a:lnTo>
                  <a:pt x="0" y="38099"/>
                </a:lnTo>
                <a:lnTo>
                  <a:pt x="1943" y="40055"/>
                </a:lnTo>
                <a:lnTo>
                  <a:pt x="38112" y="40055"/>
                </a:lnTo>
                <a:lnTo>
                  <a:pt x="40068" y="38099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316770" y="500308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38"/>
                </a:moveTo>
                <a:lnTo>
                  <a:pt x="40068" y="1943"/>
                </a:lnTo>
                <a:lnTo>
                  <a:pt x="38112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38"/>
                </a:lnTo>
                <a:lnTo>
                  <a:pt x="1955" y="40068"/>
                </a:lnTo>
                <a:lnTo>
                  <a:pt x="38112" y="40068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473056" y="515937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43"/>
                </a:lnTo>
                <a:lnTo>
                  <a:pt x="38138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25"/>
                </a:lnTo>
                <a:lnTo>
                  <a:pt x="1955" y="40081"/>
                </a:lnTo>
                <a:lnTo>
                  <a:pt x="38138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473056" y="521147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38" y="0"/>
                </a:lnTo>
                <a:lnTo>
                  <a:pt x="1943" y="12"/>
                </a:lnTo>
                <a:lnTo>
                  <a:pt x="0" y="1955"/>
                </a:lnTo>
                <a:lnTo>
                  <a:pt x="0" y="38099"/>
                </a:lnTo>
                <a:lnTo>
                  <a:pt x="1943" y="40068"/>
                </a:lnTo>
                <a:lnTo>
                  <a:pt x="38138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473044" y="510729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12"/>
                </a:moveTo>
                <a:lnTo>
                  <a:pt x="40081" y="1955"/>
                </a:lnTo>
                <a:lnTo>
                  <a:pt x="38150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12"/>
                </a:lnTo>
                <a:lnTo>
                  <a:pt x="1955" y="40043"/>
                </a:lnTo>
                <a:lnTo>
                  <a:pt x="38150" y="40043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160509" y="495101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55" y="38112"/>
                </a:moveTo>
                <a:lnTo>
                  <a:pt x="40055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55"/>
                </a:lnTo>
                <a:lnTo>
                  <a:pt x="38125" y="40055"/>
                </a:lnTo>
                <a:lnTo>
                  <a:pt x="40055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222830" y="505518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12" y="0"/>
                </a:lnTo>
                <a:lnTo>
                  <a:pt x="1917" y="12"/>
                </a:lnTo>
                <a:lnTo>
                  <a:pt x="0" y="1955"/>
                </a:lnTo>
                <a:lnTo>
                  <a:pt x="0" y="38100"/>
                </a:lnTo>
                <a:lnTo>
                  <a:pt x="1917" y="40068"/>
                </a:lnTo>
                <a:lnTo>
                  <a:pt x="38112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22830" y="510727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68"/>
                </a:lnTo>
                <a:lnTo>
                  <a:pt x="38125" y="0"/>
                </a:lnTo>
                <a:lnTo>
                  <a:pt x="1917" y="0"/>
                </a:lnTo>
                <a:lnTo>
                  <a:pt x="0" y="1968"/>
                </a:lnTo>
                <a:lnTo>
                  <a:pt x="0" y="38112"/>
                </a:lnTo>
                <a:lnTo>
                  <a:pt x="1917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118640" y="500307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38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38"/>
                </a:lnTo>
                <a:lnTo>
                  <a:pt x="1943" y="40093"/>
                </a:lnTo>
                <a:lnTo>
                  <a:pt x="38125" y="40093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066544" y="484682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43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118640" y="469054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118640" y="495100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170735" y="505519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099"/>
                </a:lnTo>
                <a:lnTo>
                  <a:pt x="1943" y="40055"/>
                </a:lnTo>
                <a:lnTo>
                  <a:pt x="38125" y="40055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170735" y="500308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38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38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431212" y="484681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81"/>
                </a:lnTo>
                <a:lnTo>
                  <a:pt x="38112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431212" y="489891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68"/>
                </a:lnTo>
                <a:lnTo>
                  <a:pt x="38112" y="0"/>
                </a:lnTo>
                <a:lnTo>
                  <a:pt x="1917" y="12"/>
                </a:lnTo>
                <a:lnTo>
                  <a:pt x="0" y="1968"/>
                </a:lnTo>
                <a:lnTo>
                  <a:pt x="0" y="38112"/>
                </a:lnTo>
                <a:lnTo>
                  <a:pt x="1917" y="40081"/>
                </a:lnTo>
                <a:lnTo>
                  <a:pt x="38112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431212" y="500307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38"/>
                </a:moveTo>
                <a:lnTo>
                  <a:pt x="40068" y="1955"/>
                </a:lnTo>
                <a:lnTo>
                  <a:pt x="38112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38"/>
                </a:lnTo>
                <a:lnTo>
                  <a:pt x="1930" y="40093"/>
                </a:lnTo>
                <a:lnTo>
                  <a:pt x="38112" y="40093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587485" y="489892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12"/>
                </a:lnTo>
                <a:lnTo>
                  <a:pt x="0" y="1943"/>
                </a:lnTo>
                <a:lnTo>
                  <a:pt x="0" y="38112"/>
                </a:lnTo>
                <a:lnTo>
                  <a:pt x="1943" y="40055"/>
                </a:lnTo>
                <a:lnTo>
                  <a:pt x="38112" y="40055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587485" y="484681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25"/>
                </a:moveTo>
                <a:lnTo>
                  <a:pt x="40081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12" y="40081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587485" y="469052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38"/>
                </a:moveTo>
                <a:lnTo>
                  <a:pt x="40081" y="1968"/>
                </a:lnTo>
                <a:lnTo>
                  <a:pt x="38112" y="0"/>
                </a:lnTo>
                <a:lnTo>
                  <a:pt x="1943" y="0"/>
                </a:lnTo>
                <a:lnTo>
                  <a:pt x="0" y="1968"/>
                </a:lnTo>
                <a:lnTo>
                  <a:pt x="0" y="38138"/>
                </a:lnTo>
                <a:lnTo>
                  <a:pt x="1943" y="40081"/>
                </a:lnTo>
                <a:lnTo>
                  <a:pt x="38112" y="40081"/>
                </a:lnTo>
                <a:lnTo>
                  <a:pt x="40081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587485" y="474263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12"/>
                </a:moveTo>
                <a:lnTo>
                  <a:pt x="40081" y="1943"/>
                </a:lnTo>
                <a:lnTo>
                  <a:pt x="38112" y="0"/>
                </a:lnTo>
                <a:lnTo>
                  <a:pt x="1930" y="12"/>
                </a:lnTo>
                <a:lnTo>
                  <a:pt x="0" y="1943"/>
                </a:lnTo>
                <a:lnTo>
                  <a:pt x="0" y="38112"/>
                </a:lnTo>
                <a:lnTo>
                  <a:pt x="1930" y="40068"/>
                </a:lnTo>
                <a:lnTo>
                  <a:pt x="38112" y="40068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587485" y="479473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25"/>
                </a:moveTo>
                <a:lnTo>
                  <a:pt x="40081" y="1955"/>
                </a:lnTo>
                <a:lnTo>
                  <a:pt x="38125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25"/>
                </a:lnTo>
                <a:lnTo>
                  <a:pt x="1930" y="40055"/>
                </a:lnTo>
                <a:lnTo>
                  <a:pt x="38125" y="40055"/>
                </a:lnTo>
                <a:lnTo>
                  <a:pt x="40081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326996" y="521147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12"/>
                </a:moveTo>
                <a:lnTo>
                  <a:pt x="40081" y="1943"/>
                </a:lnTo>
                <a:lnTo>
                  <a:pt x="38125" y="0"/>
                </a:lnTo>
                <a:lnTo>
                  <a:pt x="1955" y="12"/>
                </a:lnTo>
                <a:lnTo>
                  <a:pt x="0" y="1943"/>
                </a:lnTo>
                <a:lnTo>
                  <a:pt x="0" y="38112"/>
                </a:lnTo>
                <a:lnTo>
                  <a:pt x="1955" y="40055"/>
                </a:lnTo>
                <a:lnTo>
                  <a:pt x="38125" y="40055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690721" y="224214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690721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93"/>
                </a:lnTo>
                <a:lnTo>
                  <a:pt x="38125" y="40093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690721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68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690721" y="203379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846995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93"/>
                </a:lnTo>
                <a:lnTo>
                  <a:pt x="38125" y="40093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846995" y="198168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846995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68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81"/>
                </a:lnTo>
                <a:lnTo>
                  <a:pt x="38125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846995" y="203379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81" y="38112"/>
                </a:moveTo>
                <a:lnTo>
                  <a:pt x="40081" y="1943"/>
                </a:lnTo>
                <a:lnTo>
                  <a:pt x="38138" y="0"/>
                </a:lnTo>
                <a:lnTo>
                  <a:pt x="1968" y="0"/>
                </a:lnTo>
                <a:lnTo>
                  <a:pt x="0" y="1943"/>
                </a:lnTo>
                <a:lnTo>
                  <a:pt x="0" y="38112"/>
                </a:lnTo>
                <a:lnTo>
                  <a:pt x="1968" y="40068"/>
                </a:lnTo>
                <a:lnTo>
                  <a:pt x="38138" y="40068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690721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846995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159567" y="203379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00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00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525152" y="521147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55"/>
                </a:lnTo>
                <a:lnTo>
                  <a:pt x="38125" y="0"/>
                </a:lnTo>
                <a:lnTo>
                  <a:pt x="1930" y="12"/>
                </a:lnTo>
                <a:lnTo>
                  <a:pt x="0" y="1955"/>
                </a:lnTo>
                <a:lnTo>
                  <a:pt x="0" y="38099"/>
                </a:lnTo>
                <a:lnTo>
                  <a:pt x="1930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525152" y="510729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112"/>
                </a:moveTo>
                <a:lnTo>
                  <a:pt x="40081" y="1955"/>
                </a:lnTo>
                <a:lnTo>
                  <a:pt x="38138" y="0"/>
                </a:lnTo>
                <a:lnTo>
                  <a:pt x="1930" y="0"/>
                </a:lnTo>
                <a:lnTo>
                  <a:pt x="0" y="1955"/>
                </a:lnTo>
                <a:lnTo>
                  <a:pt x="0" y="38112"/>
                </a:lnTo>
                <a:lnTo>
                  <a:pt x="1930" y="40030"/>
                </a:lnTo>
                <a:lnTo>
                  <a:pt x="38138" y="40043"/>
                </a:lnTo>
                <a:lnTo>
                  <a:pt x="40081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629343" y="531564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629343" y="5263578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30" y="0"/>
                </a:lnTo>
                <a:lnTo>
                  <a:pt x="0" y="1943"/>
                </a:lnTo>
                <a:lnTo>
                  <a:pt x="0" y="38112"/>
                </a:lnTo>
                <a:lnTo>
                  <a:pt x="1930" y="40043"/>
                </a:lnTo>
                <a:lnTo>
                  <a:pt x="38125" y="40043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577247" y="52114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81" y="38087"/>
                </a:moveTo>
                <a:lnTo>
                  <a:pt x="40081" y="1930"/>
                </a:lnTo>
                <a:lnTo>
                  <a:pt x="38125" y="0"/>
                </a:lnTo>
                <a:lnTo>
                  <a:pt x="1943" y="0"/>
                </a:lnTo>
                <a:lnTo>
                  <a:pt x="0" y="1930"/>
                </a:lnTo>
                <a:lnTo>
                  <a:pt x="0" y="38087"/>
                </a:lnTo>
                <a:lnTo>
                  <a:pt x="1943" y="40043"/>
                </a:lnTo>
                <a:lnTo>
                  <a:pt x="38125" y="40043"/>
                </a:lnTo>
                <a:lnTo>
                  <a:pt x="40081" y="38087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525152" y="515938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40068" y="38125"/>
                </a:moveTo>
                <a:lnTo>
                  <a:pt x="40068" y="1930"/>
                </a:lnTo>
                <a:lnTo>
                  <a:pt x="38125" y="0"/>
                </a:lnTo>
                <a:lnTo>
                  <a:pt x="1955" y="0"/>
                </a:lnTo>
                <a:lnTo>
                  <a:pt x="0" y="1930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055376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055376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055376" y="198168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55" y="0"/>
                </a:lnTo>
                <a:lnTo>
                  <a:pt x="0" y="1955"/>
                </a:lnTo>
                <a:lnTo>
                  <a:pt x="0" y="38125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951185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951185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93"/>
                </a:lnTo>
                <a:lnTo>
                  <a:pt x="38112" y="40093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951185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68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81"/>
                </a:lnTo>
                <a:lnTo>
                  <a:pt x="38112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107459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81"/>
                </a:lnTo>
                <a:lnTo>
                  <a:pt x="38112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211650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55" y="0"/>
                </a:lnTo>
                <a:lnTo>
                  <a:pt x="0" y="1943"/>
                </a:lnTo>
                <a:lnTo>
                  <a:pt x="0" y="38112"/>
                </a:lnTo>
                <a:lnTo>
                  <a:pt x="1955" y="40081"/>
                </a:lnTo>
                <a:lnTo>
                  <a:pt x="38125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899090" y="1981682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899090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899090" y="203377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43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68"/>
                </a:lnTo>
                <a:lnTo>
                  <a:pt x="38125" y="40068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899090" y="21379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93"/>
                </a:lnTo>
                <a:lnTo>
                  <a:pt x="38125" y="40093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899090" y="219005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12"/>
                </a:moveTo>
                <a:lnTo>
                  <a:pt x="40068" y="1968"/>
                </a:lnTo>
                <a:lnTo>
                  <a:pt x="38125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12"/>
                </a:lnTo>
                <a:lnTo>
                  <a:pt x="1943" y="40081"/>
                </a:lnTo>
                <a:lnTo>
                  <a:pt x="38125" y="40081"/>
                </a:lnTo>
                <a:lnTo>
                  <a:pt x="40068" y="38112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951185" y="208587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783673" y="67678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068" y="38138"/>
                </a:moveTo>
                <a:lnTo>
                  <a:pt x="40068" y="1955"/>
                </a:lnTo>
                <a:lnTo>
                  <a:pt x="38125" y="0"/>
                </a:lnTo>
                <a:lnTo>
                  <a:pt x="1943" y="12"/>
                </a:lnTo>
                <a:lnTo>
                  <a:pt x="0" y="1955"/>
                </a:lnTo>
                <a:lnTo>
                  <a:pt x="0" y="38138"/>
                </a:lnTo>
                <a:lnTo>
                  <a:pt x="1943" y="40055"/>
                </a:lnTo>
                <a:lnTo>
                  <a:pt x="38125" y="40055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731565" y="67678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093" y="38138"/>
                </a:moveTo>
                <a:lnTo>
                  <a:pt x="40093" y="1955"/>
                </a:lnTo>
                <a:lnTo>
                  <a:pt x="38138" y="0"/>
                </a:lnTo>
                <a:lnTo>
                  <a:pt x="1955" y="12"/>
                </a:lnTo>
                <a:lnTo>
                  <a:pt x="0" y="1955"/>
                </a:lnTo>
                <a:lnTo>
                  <a:pt x="0" y="38138"/>
                </a:lnTo>
                <a:lnTo>
                  <a:pt x="1955" y="40055"/>
                </a:lnTo>
                <a:lnTo>
                  <a:pt x="38138" y="40055"/>
                </a:lnTo>
                <a:lnTo>
                  <a:pt x="40093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679482" y="6767880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068" y="38138"/>
                </a:moveTo>
                <a:lnTo>
                  <a:pt x="40068" y="1955"/>
                </a:lnTo>
                <a:lnTo>
                  <a:pt x="38112" y="0"/>
                </a:lnTo>
                <a:lnTo>
                  <a:pt x="1930" y="12"/>
                </a:lnTo>
                <a:lnTo>
                  <a:pt x="0" y="1955"/>
                </a:lnTo>
                <a:lnTo>
                  <a:pt x="0" y="38138"/>
                </a:lnTo>
                <a:lnTo>
                  <a:pt x="1930" y="40055"/>
                </a:lnTo>
                <a:lnTo>
                  <a:pt x="38112" y="40055"/>
                </a:lnTo>
                <a:lnTo>
                  <a:pt x="40068" y="38138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679482" y="681997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627399" y="681997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068" y="38125"/>
                </a:moveTo>
                <a:lnTo>
                  <a:pt x="40068" y="1955"/>
                </a:lnTo>
                <a:lnTo>
                  <a:pt x="38112" y="0"/>
                </a:lnTo>
                <a:lnTo>
                  <a:pt x="1943" y="0"/>
                </a:lnTo>
                <a:lnTo>
                  <a:pt x="0" y="1955"/>
                </a:lnTo>
                <a:lnTo>
                  <a:pt x="0" y="38125"/>
                </a:lnTo>
                <a:lnTo>
                  <a:pt x="1943" y="40068"/>
                </a:lnTo>
                <a:lnTo>
                  <a:pt x="38112" y="40068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627399" y="6872084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068" y="38125"/>
                </a:moveTo>
                <a:lnTo>
                  <a:pt x="40068" y="1943"/>
                </a:lnTo>
                <a:lnTo>
                  <a:pt x="38112" y="0"/>
                </a:lnTo>
                <a:lnTo>
                  <a:pt x="1943" y="0"/>
                </a:lnTo>
                <a:lnTo>
                  <a:pt x="0" y="1943"/>
                </a:lnTo>
                <a:lnTo>
                  <a:pt x="0" y="38125"/>
                </a:lnTo>
                <a:lnTo>
                  <a:pt x="1943" y="40055"/>
                </a:lnTo>
                <a:lnTo>
                  <a:pt x="38112" y="40055"/>
                </a:lnTo>
                <a:lnTo>
                  <a:pt x="40068" y="38125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783673" y="6715811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40068" y="38099"/>
                </a:moveTo>
                <a:lnTo>
                  <a:pt x="40068" y="1917"/>
                </a:lnTo>
                <a:lnTo>
                  <a:pt x="38125" y="0"/>
                </a:lnTo>
                <a:lnTo>
                  <a:pt x="1955" y="0"/>
                </a:lnTo>
                <a:lnTo>
                  <a:pt x="0" y="1917"/>
                </a:lnTo>
                <a:lnTo>
                  <a:pt x="0" y="38099"/>
                </a:lnTo>
                <a:lnTo>
                  <a:pt x="1955" y="40068"/>
                </a:lnTo>
                <a:lnTo>
                  <a:pt x="38125" y="40068"/>
                </a:lnTo>
                <a:lnTo>
                  <a:pt x="40068" y="38099"/>
                </a:lnTo>
                <a:close/>
              </a:path>
            </a:pathLst>
          </a:custGeom>
          <a:solidFill>
            <a:srgbClr val="304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969347" y="6493840"/>
            <a:ext cx="144259" cy="1963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40058" y="1761123"/>
            <a:ext cx="755836" cy="7353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339759" y="1817433"/>
            <a:ext cx="927684" cy="469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842296" y="1715046"/>
            <a:ext cx="632294" cy="7213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314655" y="1765884"/>
            <a:ext cx="608190" cy="769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660463" y="1619885"/>
            <a:ext cx="457466" cy="9300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27848" y="1835657"/>
            <a:ext cx="663282" cy="6612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146361" y="1859038"/>
            <a:ext cx="913930" cy="6375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439619" y="3534409"/>
            <a:ext cx="1864601" cy="2119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659439" y="3578707"/>
            <a:ext cx="2197811" cy="1574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107034" y="3430625"/>
            <a:ext cx="1231569" cy="4127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29293" y="3365500"/>
            <a:ext cx="1540967" cy="3505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3830" y="4906225"/>
            <a:ext cx="1540551" cy="23241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169810" y="3202711"/>
            <a:ext cx="608503" cy="5994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448090" y="4710849"/>
            <a:ext cx="1185164" cy="64643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889628" y="4648784"/>
            <a:ext cx="1010094" cy="8509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510421" y="6314719"/>
            <a:ext cx="2661373" cy="1727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377167" y="6328244"/>
            <a:ext cx="1740763" cy="2387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45641" y="4731080"/>
            <a:ext cx="930541" cy="72643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024780" y="4709540"/>
            <a:ext cx="995591" cy="70611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004506" y="6228270"/>
            <a:ext cx="1119339" cy="43815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404965" y="4648085"/>
            <a:ext cx="971981" cy="78021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9185909" y="4803787"/>
            <a:ext cx="951471" cy="58546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389647" y="6226593"/>
            <a:ext cx="1335798" cy="53466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273108" y="6247155"/>
            <a:ext cx="674395" cy="40580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6016" y="2648457"/>
            <a:ext cx="1127098" cy="7538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297595" y="2649575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5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5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5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350147" y="2649575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19" h="73660">
                <a:moveTo>
                  <a:pt x="50799" y="73050"/>
                </a:moveTo>
                <a:lnTo>
                  <a:pt x="50799" y="62992"/>
                </a:lnTo>
                <a:lnTo>
                  <a:pt x="50596" y="62992"/>
                </a:lnTo>
                <a:lnTo>
                  <a:pt x="50393" y="62484"/>
                </a:lnTo>
                <a:lnTo>
                  <a:pt x="49377" y="60858"/>
                </a:lnTo>
                <a:lnTo>
                  <a:pt x="47650" y="58216"/>
                </a:lnTo>
                <a:lnTo>
                  <a:pt x="10667" y="0"/>
                </a:lnTo>
                <a:lnTo>
                  <a:pt x="0" y="0"/>
                </a:lnTo>
                <a:lnTo>
                  <a:pt x="0" y="73050"/>
                </a:lnTo>
                <a:lnTo>
                  <a:pt x="7721" y="73050"/>
                </a:lnTo>
                <a:lnTo>
                  <a:pt x="7721" y="9550"/>
                </a:lnTo>
                <a:lnTo>
                  <a:pt x="7924" y="9550"/>
                </a:lnTo>
                <a:lnTo>
                  <a:pt x="8737" y="11379"/>
                </a:lnTo>
                <a:lnTo>
                  <a:pt x="9448" y="12903"/>
                </a:lnTo>
                <a:lnTo>
                  <a:pt x="10261" y="14122"/>
                </a:lnTo>
                <a:lnTo>
                  <a:pt x="48361" y="73050"/>
                </a:lnTo>
                <a:lnTo>
                  <a:pt x="50799" y="73050"/>
                </a:lnTo>
                <a:close/>
              </a:path>
              <a:path w="58419" h="73660">
                <a:moveTo>
                  <a:pt x="8026" y="73050"/>
                </a:moveTo>
                <a:lnTo>
                  <a:pt x="8026" y="14732"/>
                </a:lnTo>
                <a:lnTo>
                  <a:pt x="7924" y="11480"/>
                </a:lnTo>
                <a:lnTo>
                  <a:pt x="7721" y="9550"/>
                </a:lnTo>
                <a:lnTo>
                  <a:pt x="7721" y="73050"/>
                </a:lnTo>
                <a:lnTo>
                  <a:pt x="8026" y="73050"/>
                </a:lnTo>
                <a:close/>
              </a:path>
              <a:path w="58419" h="73660">
                <a:moveTo>
                  <a:pt x="58419" y="73050"/>
                </a:moveTo>
                <a:lnTo>
                  <a:pt x="58419" y="0"/>
                </a:lnTo>
                <a:lnTo>
                  <a:pt x="50291" y="0"/>
                </a:lnTo>
                <a:lnTo>
                  <a:pt x="50291" y="56997"/>
                </a:lnTo>
                <a:lnTo>
                  <a:pt x="50495" y="60553"/>
                </a:lnTo>
                <a:lnTo>
                  <a:pt x="50799" y="62992"/>
                </a:lnTo>
                <a:lnTo>
                  <a:pt x="50799" y="73050"/>
                </a:lnTo>
                <a:lnTo>
                  <a:pt x="58419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423109" y="2648457"/>
            <a:ext cx="59055" cy="75565"/>
          </a:xfrm>
          <a:custGeom>
            <a:avLst/>
            <a:gdLst/>
            <a:ahLst/>
            <a:cxnLst/>
            <a:rect l="l" t="t" r="r" b="b"/>
            <a:pathLst>
              <a:path w="59055" h="75564">
                <a:moveTo>
                  <a:pt x="57607" y="12903"/>
                </a:moveTo>
                <a:lnTo>
                  <a:pt x="57607" y="3860"/>
                </a:lnTo>
                <a:lnTo>
                  <a:pt x="52527" y="1219"/>
                </a:lnTo>
                <a:lnTo>
                  <a:pt x="45821" y="0"/>
                </a:lnTo>
                <a:lnTo>
                  <a:pt x="37693" y="0"/>
                </a:lnTo>
                <a:lnTo>
                  <a:pt x="2666" y="23215"/>
                </a:lnTo>
                <a:lnTo>
                  <a:pt x="0" y="38607"/>
                </a:lnTo>
                <a:lnTo>
                  <a:pt x="608" y="46512"/>
                </a:lnTo>
                <a:lnTo>
                  <a:pt x="2425" y="53606"/>
                </a:lnTo>
                <a:lnTo>
                  <a:pt x="5443" y="59882"/>
                </a:lnTo>
                <a:lnTo>
                  <a:pt x="8432" y="63750"/>
                </a:lnTo>
                <a:lnTo>
                  <a:pt x="8432" y="28955"/>
                </a:lnTo>
                <a:lnTo>
                  <a:pt x="11074" y="21539"/>
                </a:lnTo>
                <a:lnTo>
                  <a:pt x="21640" y="10159"/>
                </a:lnTo>
                <a:lnTo>
                  <a:pt x="28447" y="7315"/>
                </a:lnTo>
                <a:lnTo>
                  <a:pt x="44805" y="7315"/>
                </a:lnTo>
                <a:lnTo>
                  <a:pt x="51714" y="9245"/>
                </a:lnTo>
                <a:lnTo>
                  <a:pt x="57607" y="12903"/>
                </a:lnTo>
                <a:close/>
              </a:path>
              <a:path w="59055" h="75564">
                <a:moveTo>
                  <a:pt x="50901" y="73558"/>
                </a:moveTo>
                <a:lnTo>
                  <a:pt x="50901" y="64515"/>
                </a:lnTo>
                <a:lnTo>
                  <a:pt x="46837" y="66852"/>
                </a:lnTo>
                <a:lnTo>
                  <a:pt x="41757" y="68071"/>
                </a:lnTo>
                <a:lnTo>
                  <a:pt x="27330" y="68071"/>
                </a:lnTo>
                <a:lnTo>
                  <a:pt x="20624" y="65430"/>
                </a:lnTo>
                <a:lnTo>
                  <a:pt x="15747" y="60045"/>
                </a:lnTo>
                <a:lnTo>
                  <a:pt x="10871" y="54762"/>
                </a:lnTo>
                <a:lnTo>
                  <a:pt x="8432" y="47345"/>
                </a:lnTo>
                <a:lnTo>
                  <a:pt x="8432" y="63750"/>
                </a:lnTo>
                <a:lnTo>
                  <a:pt x="34645" y="75387"/>
                </a:lnTo>
                <a:lnTo>
                  <a:pt x="43586" y="75387"/>
                </a:lnTo>
                <a:lnTo>
                  <a:pt x="50901" y="73558"/>
                </a:lnTo>
                <a:close/>
              </a:path>
              <a:path w="59055" h="75564">
                <a:moveTo>
                  <a:pt x="58927" y="69189"/>
                </a:moveTo>
                <a:lnTo>
                  <a:pt x="58927" y="36271"/>
                </a:lnTo>
                <a:lnTo>
                  <a:pt x="34848" y="36271"/>
                </a:lnTo>
                <a:lnTo>
                  <a:pt x="34848" y="43687"/>
                </a:lnTo>
                <a:lnTo>
                  <a:pt x="50901" y="43687"/>
                </a:lnTo>
                <a:lnTo>
                  <a:pt x="50901" y="73558"/>
                </a:lnTo>
                <a:lnTo>
                  <a:pt x="51714" y="73355"/>
                </a:lnTo>
                <a:lnTo>
                  <a:pt x="58927" y="69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535008" y="2649575"/>
            <a:ext cx="74295" cy="73660"/>
          </a:xfrm>
          <a:custGeom>
            <a:avLst/>
            <a:gdLst/>
            <a:ahLst/>
            <a:cxnLst/>
            <a:rect l="l" t="t" r="r" b="b"/>
            <a:pathLst>
              <a:path w="74294" h="73660">
                <a:moveTo>
                  <a:pt x="73863" y="73050"/>
                </a:moveTo>
                <a:lnTo>
                  <a:pt x="73863" y="0"/>
                </a:lnTo>
                <a:lnTo>
                  <a:pt x="64008" y="0"/>
                </a:lnTo>
                <a:lnTo>
                  <a:pt x="40640" y="51206"/>
                </a:lnTo>
                <a:lnTo>
                  <a:pt x="37490" y="58724"/>
                </a:lnTo>
                <a:lnTo>
                  <a:pt x="36982" y="60147"/>
                </a:lnTo>
                <a:lnTo>
                  <a:pt x="36779" y="60147"/>
                </a:lnTo>
                <a:lnTo>
                  <a:pt x="36271" y="58521"/>
                </a:lnTo>
                <a:lnTo>
                  <a:pt x="35153" y="55676"/>
                </a:lnTo>
                <a:lnTo>
                  <a:pt x="10464" y="0"/>
                </a:lnTo>
                <a:lnTo>
                  <a:pt x="0" y="0"/>
                </a:lnTo>
                <a:lnTo>
                  <a:pt x="0" y="73050"/>
                </a:lnTo>
                <a:lnTo>
                  <a:pt x="7416" y="73050"/>
                </a:lnTo>
                <a:lnTo>
                  <a:pt x="7416" y="9652"/>
                </a:lnTo>
                <a:lnTo>
                  <a:pt x="7620" y="9652"/>
                </a:lnTo>
                <a:lnTo>
                  <a:pt x="8432" y="13106"/>
                </a:lnTo>
                <a:lnTo>
                  <a:pt x="9042" y="15544"/>
                </a:lnTo>
                <a:lnTo>
                  <a:pt x="9753" y="16967"/>
                </a:lnTo>
                <a:lnTo>
                  <a:pt x="35153" y="73050"/>
                </a:lnTo>
                <a:lnTo>
                  <a:pt x="38811" y="73050"/>
                </a:lnTo>
                <a:lnTo>
                  <a:pt x="64211" y="16560"/>
                </a:lnTo>
                <a:lnTo>
                  <a:pt x="64820" y="15240"/>
                </a:lnTo>
                <a:lnTo>
                  <a:pt x="65532" y="12903"/>
                </a:lnTo>
                <a:lnTo>
                  <a:pt x="66344" y="9652"/>
                </a:lnTo>
                <a:lnTo>
                  <a:pt x="66548" y="9652"/>
                </a:lnTo>
                <a:lnTo>
                  <a:pt x="66548" y="73050"/>
                </a:lnTo>
                <a:lnTo>
                  <a:pt x="73863" y="73050"/>
                </a:lnTo>
                <a:close/>
              </a:path>
              <a:path w="74294" h="73660">
                <a:moveTo>
                  <a:pt x="7823" y="73050"/>
                </a:moveTo>
                <a:lnTo>
                  <a:pt x="7823" y="16154"/>
                </a:lnTo>
                <a:lnTo>
                  <a:pt x="7721" y="11480"/>
                </a:lnTo>
                <a:lnTo>
                  <a:pt x="7416" y="9652"/>
                </a:lnTo>
                <a:lnTo>
                  <a:pt x="7416" y="73050"/>
                </a:lnTo>
                <a:lnTo>
                  <a:pt x="7823" y="73050"/>
                </a:lnTo>
                <a:close/>
              </a:path>
              <a:path w="74294" h="73660">
                <a:moveTo>
                  <a:pt x="66548" y="73050"/>
                </a:moveTo>
                <a:lnTo>
                  <a:pt x="66548" y="9652"/>
                </a:lnTo>
                <a:lnTo>
                  <a:pt x="65836" y="19913"/>
                </a:lnTo>
                <a:lnTo>
                  <a:pt x="65836" y="73050"/>
                </a:lnTo>
                <a:lnTo>
                  <a:pt x="66548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620683" y="264957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672702" y="2648457"/>
            <a:ext cx="59055" cy="75565"/>
          </a:xfrm>
          <a:custGeom>
            <a:avLst/>
            <a:gdLst/>
            <a:ahLst/>
            <a:cxnLst/>
            <a:rect l="l" t="t" r="r" b="b"/>
            <a:pathLst>
              <a:path w="59055" h="75564">
                <a:moveTo>
                  <a:pt x="57607" y="12903"/>
                </a:moveTo>
                <a:lnTo>
                  <a:pt x="57607" y="3860"/>
                </a:lnTo>
                <a:lnTo>
                  <a:pt x="52527" y="1219"/>
                </a:lnTo>
                <a:lnTo>
                  <a:pt x="45821" y="0"/>
                </a:lnTo>
                <a:lnTo>
                  <a:pt x="37693" y="0"/>
                </a:lnTo>
                <a:lnTo>
                  <a:pt x="2666" y="23215"/>
                </a:lnTo>
                <a:lnTo>
                  <a:pt x="0" y="38607"/>
                </a:lnTo>
                <a:lnTo>
                  <a:pt x="608" y="46512"/>
                </a:lnTo>
                <a:lnTo>
                  <a:pt x="2425" y="53606"/>
                </a:lnTo>
                <a:lnTo>
                  <a:pt x="5443" y="59882"/>
                </a:lnTo>
                <a:lnTo>
                  <a:pt x="8432" y="63750"/>
                </a:lnTo>
                <a:lnTo>
                  <a:pt x="8432" y="28955"/>
                </a:lnTo>
                <a:lnTo>
                  <a:pt x="11074" y="21539"/>
                </a:lnTo>
                <a:lnTo>
                  <a:pt x="21640" y="10159"/>
                </a:lnTo>
                <a:lnTo>
                  <a:pt x="28447" y="7315"/>
                </a:lnTo>
                <a:lnTo>
                  <a:pt x="44805" y="7315"/>
                </a:lnTo>
                <a:lnTo>
                  <a:pt x="51714" y="9245"/>
                </a:lnTo>
                <a:lnTo>
                  <a:pt x="57607" y="12903"/>
                </a:lnTo>
                <a:close/>
              </a:path>
              <a:path w="59055" h="75564">
                <a:moveTo>
                  <a:pt x="50901" y="73558"/>
                </a:moveTo>
                <a:lnTo>
                  <a:pt x="50901" y="64515"/>
                </a:lnTo>
                <a:lnTo>
                  <a:pt x="46837" y="66852"/>
                </a:lnTo>
                <a:lnTo>
                  <a:pt x="41757" y="68071"/>
                </a:lnTo>
                <a:lnTo>
                  <a:pt x="27330" y="68071"/>
                </a:lnTo>
                <a:lnTo>
                  <a:pt x="20624" y="65430"/>
                </a:lnTo>
                <a:lnTo>
                  <a:pt x="15747" y="60045"/>
                </a:lnTo>
                <a:lnTo>
                  <a:pt x="10871" y="54762"/>
                </a:lnTo>
                <a:lnTo>
                  <a:pt x="8432" y="47345"/>
                </a:lnTo>
                <a:lnTo>
                  <a:pt x="8432" y="63750"/>
                </a:lnTo>
                <a:lnTo>
                  <a:pt x="34645" y="75387"/>
                </a:lnTo>
                <a:lnTo>
                  <a:pt x="43586" y="75387"/>
                </a:lnTo>
                <a:lnTo>
                  <a:pt x="50901" y="73558"/>
                </a:lnTo>
                <a:close/>
              </a:path>
              <a:path w="59055" h="75564">
                <a:moveTo>
                  <a:pt x="58927" y="69189"/>
                </a:moveTo>
                <a:lnTo>
                  <a:pt x="58927" y="36271"/>
                </a:lnTo>
                <a:lnTo>
                  <a:pt x="34848" y="36271"/>
                </a:lnTo>
                <a:lnTo>
                  <a:pt x="34848" y="43687"/>
                </a:lnTo>
                <a:lnTo>
                  <a:pt x="50901" y="43687"/>
                </a:lnTo>
                <a:lnTo>
                  <a:pt x="50901" y="73558"/>
                </a:lnTo>
                <a:lnTo>
                  <a:pt x="51714" y="73355"/>
                </a:lnTo>
                <a:lnTo>
                  <a:pt x="58927" y="69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784601" y="2649575"/>
            <a:ext cx="36830" cy="73660"/>
          </a:xfrm>
          <a:custGeom>
            <a:avLst/>
            <a:gdLst/>
            <a:ahLst/>
            <a:cxnLst/>
            <a:rect l="l" t="t" r="r" b="b"/>
            <a:pathLst>
              <a:path w="36830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6830" h="73660">
                <a:moveTo>
                  <a:pt x="34645" y="40538"/>
                </a:moveTo>
                <a:lnTo>
                  <a:pt x="34645" y="33121"/>
                </a:lnTo>
                <a:lnTo>
                  <a:pt x="8026" y="33121"/>
                </a:lnTo>
                <a:lnTo>
                  <a:pt x="8026" y="40538"/>
                </a:lnTo>
                <a:lnTo>
                  <a:pt x="34645" y="405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835325" y="2649575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69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69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69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886836" y="264957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934080" y="2711145"/>
            <a:ext cx="13970" cy="25400"/>
          </a:xfrm>
          <a:custGeom>
            <a:avLst/>
            <a:gdLst/>
            <a:ahLst/>
            <a:cxnLst/>
            <a:rect l="l" t="t" r="r" b="b"/>
            <a:pathLst>
              <a:path w="13969" h="25400">
                <a:moveTo>
                  <a:pt x="13614" y="0"/>
                </a:moveTo>
                <a:lnTo>
                  <a:pt x="5994" y="0"/>
                </a:lnTo>
                <a:lnTo>
                  <a:pt x="0" y="24993"/>
                </a:lnTo>
                <a:lnTo>
                  <a:pt x="5486" y="24993"/>
                </a:lnTo>
                <a:lnTo>
                  <a:pt x="136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963964" y="2649575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19" h="73660">
                <a:moveTo>
                  <a:pt x="58318" y="35661"/>
                </a:moveTo>
                <a:lnTo>
                  <a:pt x="55916" y="20059"/>
                </a:lnTo>
                <a:lnTo>
                  <a:pt x="48704" y="8915"/>
                </a:lnTo>
                <a:lnTo>
                  <a:pt x="36672" y="2228"/>
                </a:lnTo>
                <a:lnTo>
                  <a:pt x="19811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19811" y="7443"/>
                </a:lnTo>
                <a:lnTo>
                  <a:pt x="32869" y="9190"/>
                </a:lnTo>
                <a:lnTo>
                  <a:pt x="42329" y="14516"/>
                </a:lnTo>
                <a:lnTo>
                  <a:pt x="47998" y="23404"/>
                </a:lnTo>
                <a:lnTo>
                  <a:pt x="49885" y="35864"/>
                </a:lnTo>
                <a:lnTo>
                  <a:pt x="49885" y="59865"/>
                </a:lnTo>
                <a:lnTo>
                  <a:pt x="52146" y="57264"/>
                </a:lnTo>
                <a:lnTo>
                  <a:pt x="55575" y="50901"/>
                </a:lnTo>
                <a:lnTo>
                  <a:pt x="57632" y="43700"/>
                </a:lnTo>
                <a:lnTo>
                  <a:pt x="58318" y="35661"/>
                </a:lnTo>
                <a:close/>
              </a:path>
              <a:path w="58419" h="73660">
                <a:moveTo>
                  <a:pt x="49885" y="59865"/>
                </a:moveTo>
                <a:lnTo>
                  <a:pt x="49885" y="45313"/>
                </a:lnTo>
                <a:lnTo>
                  <a:pt x="47244" y="52628"/>
                </a:lnTo>
                <a:lnTo>
                  <a:pt x="41859" y="57810"/>
                </a:lnTo>
                <a:lnTo>
                  <a:pt x="36474" y="63093"/>
                </a:lnTo>
                <a:lnTo>
                  <a:pt x="2885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47345" y="62788"/>
                </a:lnTo>
                <a:lnTo>
                  <a:pt x="49885" y="59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025863" y="2649575"/>
            <a:ext cx="42545" cy="85725"/>
          </a:xfrm>
          <a:custGeom>
            <a:avLst/>
            <a:gdLst/>
            <a:ahLst/>
            <a:cxnLst/>
            <a:rect l="l" t="t" r="r" b="b"/>
            <a:pathLst>
              <a:path w="42544" h="85725">
                <a:moveTo>
                  <a:pt x="42367" y="0"/>
                </a:moveTo>
                <a:lnTo>
                  <a:pt x="34848" y="0"/>
                </a:lnTo>
                <a:lnTo>
                  <a:pt x="0" y="85140"/>
                </a:lnTo>
                <a:lnTo>
                  <a:pt x="7315" y="85140"/>
                </a:lnTo>
                <a:lnTo>
                  <a:pt x="423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068358" y="2649575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80" h="73660">
                <a:moveTo>
                  <a:pt x="55676" y="0"/>
                </a:moveTo>
                <a:lnTo>
                  <a:pt x="47142" y="0"/>
                </a:lnTo>
                <a:lnTo>
                  <a:pt x="29768" y="33426"/>
                </a:lnTo>
                <a:lnTo>
                  <a:pt x="28752" y="35255"/>
                </a:lnTo>
                <a:lnTo>
                  <a:pt x="28041" y="36677"/>
                </a:lnTo>
                <a:lnTo>
                  <a:pt x="27736" y="37795"/>
                </a:lnTo>
                <a:lnTo>
                  <a:pt x="26619" y="35255"/>
                </a:lnTo>
                <a:lnTo>
                  <a:pt x="26009" y="33832"/>
                </a:lnTo>
                <a:lnTo>
                  <a:pt x="9245" y="0"/>
                </a:lnTo>
                <a:lnTo>
                  <a:pt x="0" y="0"/>
                </a:lnTo>
                <a:lnTo>
                  <a:pt x="23571" y="46126"/>
                </a:lnTo>
                <a:lnTo>
                  <a:pt x="23571" y="73050"/>
                </a:lnTo>
                <a:lnTo>
                  <a:pt x="31597" y="73050"/>
                </a:lnTo>
                <a:lnTo>
                  <a:pt x="31597" y="46024"/>
                </a:lnTo>
                <a:lnTo>
                  <a:pt x="55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170097" y="2649575"/>
            <a:ext cx="36830" cy="73660"/>
          </a:xfrm>
          <a:custGeom>
            <a:avLst/>
            <a:gdLst/>
            <a:ahLst/>
            <a:cxnLst/>
            <a:rect l="l" t="t" r="r" b="b"/>
            <a:pathLst>
              <a:path w="36830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6830" h="73660">
                <a:moveTo>
                  <a:pt x="34645" y="40538"/>
                </a:moveTo>
                <a:lnTo>
                  <a:pt x="34645" y="33121"/>
                </a:lnTo>
                <a:lnTo>
                  <a:pt x="8026" y="33121"/>
                </a:lnTo>
                <a:lnTo>
                  <a:pt x="8026" y="40538"/>
                </a:lnTo>
                <a:lnTo>
                  <a:pt x="34645" y="405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220808" y="2649575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274377" y="2649575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6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6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349675" y="2649575"/>
            <a:ext cx="74295" cy="73660"/>
          </a:xfrm>
          <a:custGeom>
            <a:avLst/>
            <a:gdLst/>
            <a:ahLst/>
            <a:cxnLst/>
            <a:rect l="l" t="t" r="r" b="b"/>
            <a:pathLst>
              <a:path w="74295" h="73660">
                <a:moveTo>
                  <a:pt x="73863" y="73050"/>
                </a:moveTo>
                <a:lnTo>
                  <a:pt x="73863" y="0"/>
                </a:lnTo>
                <a:lnTo>
                  <a:pt x="64007" y="0"/>
                </a:lnTo>
                <a:lnTo>
                  <a:pt x="40639" y="51206"/>
                </a:lnTo>
                <a:lnTo>
                  <a:pt x="37490" y="58724"/>
                </a:lnTo>
                <a:lnTo>
                  <a:pt x="36982" y="60147"/>
                </a:lnTo>
                <a:lnTo>
                  <a:pt x="36779" y="60147"/>
                </a:lnTo>
                <a:lnTo>
                  <a:pt x="36271" y="58521"/>
                </a:lnTo>
                <a:lnTo>
                  <a:pt x="35153" y="55676"/>
                </a:lnTo>
                <a:lnTo>
                  <a:pt x="10464" y="0"/>
                </a:lnTo>
                <a:lnTo>
                  <a:pt x="0" y="0"/>
                </a:lnTo>
                <a:lnTo>
                  <a:pt x="0" y="73050"/>
                </a:lnTo>
                <a:lnTo>
                  <a:pt x="7416" y="73050"/>
                </a:lnTo>
                <a:lnTo>
                  <a:pt x="7416" y="9652"/>
                </a:lnTo>
                <a:lnTo>
                  <a:pt x="7619" y="9652"/>
                </a:lnTo>
                <a:lnTo>
                  <a:pt x="8432" y="13106"/>
                </a:lnTo>
                <a:lnTo>
                  <a:pt x="9042" y="15544"/>
                </a:lnTo>
                <a:lnTo>
                  <a:pt x="9753" y="16967"/>
                </a:lnTo>
                <a:lnTo>
                  <a:pt x="35153" y="73050"/>
                </a:lnTo>
                <a:lnTo>
                  <a:pt x="38811" y="73050"/>
                </a:lnTo>
                <a:lnTo>
                  <a:pt x="64211" y="16560"/>
                </a:lnTo>
                <a:lnTo>
                  <a:pt x="64820" y="15240"/>
                </a:lnTo>
                <a:lnTo>
                  <a:pt x="65531" y="12903"/>
                </a:lnTo>
                <a:lnTo>
                  <a:pt x="66344" y="9652"/>
                </a:lnTo>
                <a:lnTo>
                  <a:pt x="66547" y="9652"/>
                </a:lnTo>
                <a:lnTo>
                  <a:pt x="66547" y="73050"/>
                </a:lnTo>
                <a:lnTo>
                  <a:pt x="73863" y="73050"/>
                </a:lnTo>
                <a:close/>
              </a:path>
              <a:path w="74295" h="73660">
                <a:moveTo>
                  <a:pt x="7823" y="73050"/>
                </a:moveTo>
                <a:lnTo>
                  <a:pt x="7823" y="16154"/>
                </a:lnTo>
                <a:lnTo>
                  <a:pt x="7721" y="11480"/>
                </a:lnTo>
                <a:lnTo>
                  <a:pt x="7416" y="9652"/>
                </a:lnTo>
                <a:lnTo>
                  <a:pt x="7416" y="73050"/>
                </a:lnTo>
                <a:lnTo>
                  <a:pt x="7823" y="73050"/>
                </a:lnTo>
                <a:close/>
              </a:path>
              <a:path w="74295" h="73660">
                <a:moveTo>
                  <a:pt x="66547" y="73050"/>
                </a:moveTo>
                <a:lnTo>
                  <a:pt x="66547" y="9652"/>
                </a:lnTo>
                <a:lnTo>
                  <a:pt x="65836" y="19913"/>
                </a:lnTo>
                <a:lnTo>
                  <a:pt x="65836" y="73050"/>
                </a:lnTo>
                <a:lnTo>
                  <a:pt x="66547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442868" y="2649575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5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5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5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906365" y="2648457"/>
            <a:ext cx="1333919" cy="75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54988" y="2649575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0639" y="20828"/>
                </a:moveTo>
                <a:lnTo>
                  <a:pt x="40639" y="11684"/>
                </a:lnTo>
                <a:lnTo>
                  <a:pt x="38811" y="7721"/>
                </a:lnTo>
                <a:lnTo>
                  <a:pt x="31394" y="1524"/>
                </a:lnTo>
                <a:lnTo>
                  <a:pt x="26415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7533" y="7518"/>
                </a:lnTo>
                <a:lnTo>
                  <a:pt x="32308" y="11074"/>
                </a:lnTo>
                <a:lnTo>
                  <a:pt x="32308" y="32667"/>
                </a:lnTo>
                <a:lnTo>
                  <a:pt x="35153" y="30581"/>
                </a:lnTo>
                <a:lnTo>
                  <a:pt x="37388" y="27533"/>
                </a:lnTo>
                <a:lnTo>
                  <a:pt x="39522" y="24384"/>
                </a:lnTo>
                <a:lnTo>
                  <a:pt x="40639" y="20828"/>
                </a:lnTo>
                <a:close/>
              </a:path>
              <a:path w="44450" h="73660">
                <a:moveTo>
                  <a:pt x="32308" y="32667"/>
                </a:moveTo>
                <a:lnTo>
                  <a:pt x="32308" y="22453"/>
                </a:lnTo>
                <a:lnTo>
                  <a:pt x="30886" y="25603"/>
                </a:lnTo>
                <a:lnTo>
                  <a:pt x="25603" y="30276"/>
                </a:lnTo>
                <a:lnTo>
                  <a:pt x="21742" y="31496"/>
                </a:lnTo>
                <a:lnTo>
                  <a:pt x="8026" y="31496"/>
                </a:lnTo>
                <a:lnTo>
                  <a:pt x="8026" y="38912"/>
                </a:lnTo>
                <a:lnTo>
                  <a:pt x="28143" y="38912"/>
                </a:lnTo>
                <a:lnTo>
                  <a:pt x="28143" y="34137"/>
                </a:lnTo>
                <a:lnTo>
                  <a:pt x="32105" y="32816"/>
                </a:lnTo>
                <a:lnTo>
                  <a:pt x="32308" y="32667"/>
                </a:lnTo>
                <a:close/>
              </a:path>
              <a:path w="44450" h="73660">
                <a:moveTo>
                  <a:pt x="35966" y="68663"/>
                </a:moveTo>
                <a:lnTo>
                  <a:pt x="35966" y="56184"/>
                </a:lnTo>
                <a:lnTo>
                  <a:pt x="34543" y="59537"/>
                </a:lnTo>
                <a:lnTo>
                  <a:pt x="28854" y="64414"/>
                </a:lnTo>
                <a:lnTo>
                  <a:pt x="24891" y="65633"/>
                </a:lnTo>
                <a:lnTo>
                  <a:pt x="8026" y="65633"/>
                </a:lnTo>
                <a:lnTo>
                  <a:pt x="8026" y="73050"/>
                </a:lnTo>
                <a:lnTo>
                  <a:pt x="27533" y="73050"/>
                </a:lnTo>
                <a:lnTo>
                  <a:pt x="33121" y="71120"/>
                </a:lnTo>
                <a:lnTo>
                  <a:pt x="35966" y="68663"/>
                </a:lnTo>
                <a:close/>
              </a:path>
              <a:path w="44450" h="73660">
                <a:moveTo>
                  <a:pt x="44297" y="58318"/>
                </a:moveTo>
                <a:lnTo>
                  <a:pt x="44297" y="47142"/>
                </a:lnTo>
                <a:lnTo>
                  <a:pt x="42875" y="43078"/>
                </a:lnTo>
                <a:lnTo>
                  <a:pt x="39928" y="39928"/>
                </a:lnTo>
                <a:lnTo>
                  <a:pt x="36982" y="36677"/>
                </a:lnTo>
                <a:lnTo>
                  <a:pt x="33121" y="34895"/>
                </a:lnTo>
                <a:lnTo>
                  <a:pt x="32308" y="34774"/>
                </a:lnTo>
                <a:lnTo>
                  <a:pt x="28143" y="34340"/>
                </a:lnTo>
                <a:lnTo>
                  <a:pt x="28143" y="38912"/>
                </a:lnTo>
                <a:lnTo>
                  <a:pt x="29971" y="38912"/>
                </a:lnTo>
                <a:lnTo>
                  <a:pt x="35966" y="43281"/>
                </a:lnTo>
                <a:lnTo>
                  <a:pt x="35966" y="68663"/>
                </a:lnTo>
                <a:lnTo>
                  <a:pt x="42062" y="63398"/>
                </a:lnTo>
                <a:lnTo>
                  <a:pt x="44297" y="58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814221" y="2649575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876196" y="264957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8026" y="73050"/>
                </a:move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close/>
              </a:path>
              <a:path w="50800" h="73660">
                <a:moveTo>
                  <a:pt x="47955" y="0"/>
                </a:moveTo>
                <a:lnTo>
                  <a:pt x="37998" y="0"/>
                </a:lnTo>
                <a:lnTo>
                  <a:pt x="8737" y="33629"/>
                </a:lnTo>
                <a:lnTo>
                  <a:pt x="8229" y="34340"/>
                </a:lnTo>
                <a:lnTo>
                  <a:pt x="8026" y="34340"/>
                </a:lnTo>
                <a:lnTo>
                  <a:pt x="8026" y="37083"/>
                </a:lnTo>
                <a:lnTo>
                  <a:pt x="8229" y="37083"/>
                </a:lnTo>
                <a:lnTo>
                  <a:pt x="9143" y="38303"/>
                </a:lnTo>
                <a:lnTo>
                  <a:pt x="10159" y="39522"/>
                </a:lnTo>
                <a:lnTo>
                  <a:pt x="16255" y="46656"/>
                </a:lnTo>
                <a:lnTo>
                  <a:pt x="16255" y="35051"/>
                </a:lnTo>
                <a:lnTo>
                  <a:pt x="47955" y="0"/>
                </a:lnTo>
                <a:close/>
              </a:path>
              <a:path w="50800" h="73660">
                <a:moveTo>
                  <a:pt x="50190" y="73050"/>
                </a:moveTo>
                <a:lnTo>
                  <a:pt x="16255" y="35051"/>
                </a:lnTo>
                <a:lnTo>
                  <a:pt x="16255" y="46656"/>
                </a:lnTo>
                <a:lnTo>
                  <a:pt x="38811" y="73050"/>
                </a:lnTo>
                <a:lnTo>
                  <a:pt x="5019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928623" y="264957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988058" y="2690418"/>
            <a:ext cx="27940" cy="6350"/>
          </a:xfrm>
          <a:custGeom>
            <a:avLst/>
            <a:gdLst/>
            <a:ahLst/>
            <a:cxnLst/>
            <a:rect l="l" t="t" r="r" b="b"/>
            <a:pathLst>
              <a:path w="27940" h="6350">
                <a:moveTo>
                  <a:pt x="27838" y="0"/>
                </a:moveTo>
                <a:lnTo>
                  <a:pt x="0" y="0"/>
                </a:lnTo>
                <a:lnTo>
                  <a:pt x="0" y="6299"/>
                </a:lnTo>
                <a:lnTo>
                  <a:pt x="27838" y="6299"/>
                </a:lnTo>
                <a:lnTo>
                  <a:pt x="27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032051" y="2649575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8318" y="35661"/>
                </a:moveTo>
                <a:lnTo>
                  <a:pt x="55916" y="20059"/>
                </a:lnTo>
                <a:lnTo>
                  <a:pt x="48704" y="8915"/>
                </a:lnTo>
                <a:lnTo>
                  <a:pt x="36672" y="2228"/>
                </a:lnTo>
                <a:lnTo>
                  <a:pt x="19812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19812" y="7443"/>
                </a:lnTo>
                <a:lnTo>
                  <a:pt x="32869" y="9190"/>
                </a:lnTo>
                <a:lnTo>
                  <a:pt x="42329" y="14516"/>
                </a:lnTo>
                <a:lnTo>
                  <a:pt x="47998" y="23404"/>
                </a:lnTo>
                <a:lnTo>
                  <a:pt x="49885" y="35864"/>
                </a:lnTo>
                <a:lnTo>
                  <a:pt x="49885" y="59865"/>
                </a:lnTo>
                <a:lnTo>
                  <a:pt x="52146" y="57264"/>
                </a:lnTo>
                <a:lnTo>
                  <a:pt x="55575" y="50901"/>
                </a:lnTo>
                <a:lnTo>
                  <a:pt x="57632" y="43700"/>
                </a:lnTo>
                <a:lnTo>
                  <a:pt x="58318" y="35661"/>
                </a:lnTo>
                <a:close/>
              </a:path>
              <a:path w="58420" h="73660">
                <a:moveTo>
                  <a:pt x="49885" y="59865"/>
                </a:moveTo>
                <a:lnTo>
                  <a:pt x="49885" y="45313"/>
                </a:lnTo>
                <a:lnTo>
                  <a:pt x="47244" y="52628"/>
                </a:lnTo>
                <a:lnTo>
                  <a:pt x="41859" y="57810"/>
                </a:lnTo>
                <a:lnTo>
                  <a:pt x="36474" y="63093"/>
                </a:lnTo>
                <a:lnTo>
                  <a:pt x="2885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47345" y="62788"/>
                </a:lnTo>
                <a:lnTo>
                  <a:pt x="49885" y="59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104899" y="2649575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4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4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4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152650" y="2648470"/>
            <a:ext cx="54610" cy="75565"/>
          </a:xfrm>
          <a:custGeom>
            <a:avLst/>
            <a:gdLst/>
            <a:ahLst/>
            <a:cxnLst/>
            <a:rect l="l" t="t" r="r" b="b"/>
            <a:pathLst>
              <a:path w="54609" h="75564">
                <a:moveTo>
                  <a:pt x="54254" y="11582"/>
                </a:moveTo>
                <a:lnTo>
                  <a:pt x="54254" y="2946"/>
                </a:lnTo>
                <a:lnTo>
                  <a:pt x="49682" y="914"/>
                </a:lnTo>
                <a:lnTo>
                  <a:pt x="43992" y="0"/>
                </a:lnTo>
                <a:lnTo>
                  <a:pt x="37084" y="0"/>
                </a:lnTo>
                <a:lnTo>
                  <a:pt x="2590" y="23545"/>
                </a:lnTo>
                <a:lnTo>
                  <a:pt x="0" y="39014"/>
                </a:lnTo>
                <a:lnTo>
                  <a:pt x="588" y="46710"/>
                </a:lnTo>
                <a:lnTo>
                  <a:pt x="2349" y="53644"/>
                </a:lnTo>
                <a:lnTo>
                  <a:pt x="5272" y="59816"/>
                </a:lnTo>
                <a:lnTo>
                  <a:pt x="8432" y="64013"/>
                </a:lnTo>
                <a:lnTo>
                  <a:pt x="8432" y="29463"/>
                </a:lnTo>
                <a:lnTo>
                  <a:pt x="10972" y="21945"/>
                </a:lnTo>
                <a:lnTo>
                  <a:pt x="16154" y="16052"/>
                </a:lnTo>
                <a:lnTo>
                  <a:pt x="21336" y="10261"/>
                </a:lnTo>
                <a:lnTo>
                  <a:pt x="28244" y="7315"/>
                </a:lnTo>
                <a:lnTo>
                  <a:pt x="43281" y="7315"/>
                </a:lnTo>
                <a:lnTo>
                  <a:pt x="49072" y="8737"/>
                </a:lnTo>
                <a:lnTo>
                  <a:pt x="54254" y="11582"/>
                </a:lnTo>
                <a:close/>
              </a:path>
              <a:path w="54609" h="75564">
                <a:moveTo>
                  <a:pt x="54254" y="71018"/>
                </a:moveTo>
                <a:lnTo>
                  <a:pt x="54254" y="63296"/>
                </a:lnTo>
                <a:lnTo>
                  <a:pt x="48869" y="66446"/>
                </a:lnTo>
                <a:lnTo>
                  <a:pt x="43281" y="67865"/>
                </a:lnTo>
                <a:lnTo>
                  <a:pt x="26820" y="67988"/>
                </a:lnTo>
                <a:lnTo>
                  <a:pt x="20523" y="65430"/>
                </a:lnTo>
                <a:lnTo>
                  <a:pt x="15748" y="59943"/>
                </a:lnTo>
                <a:lnTo>
                  <a:pt x="10871" y="54457"/>
                </a:lnTo>
                <a:lnTo>
                  <a:pt x="8432" y="47345"/>
                </a:lnTo>
                <a:lnTo>
                  <a:pt x="8432" y="64013"/>
                </a:lnTo>
                <a:lnTo>
                  <a:pt x="34137" y="75387"/>
                </a:lnTo>
                <a:lnTo>
                  <a:pt x="42468" y="75322"/>
                </a:lnTo>
                <a:lnTo>
                  <a:pt x="48869" y="73964"/>
                </a:lnTo>
                <a:lnTo>
                  <a:pt x="54254" y="710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221941" y="264957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8026" y="73050"/>
                </a:move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close/>
              </a:path>
              <a:path w="50800" h="73660">
                <a:moveTo>
                  <a:pt x="47955" y="0"/>
                </a:moveTo>
                <a:lnTo>
                  <a:pt x="37998" y="0"/>
                </a:lnTo>
                <a:lnTo>
                  <a:pt x="8737" y="33629"/>
                </a:lnTo>
                <a:lnTo>
                  <a:pt x="8229" y="34340"/>
                </a:lnTo>
                <a:lnTo>
                  <a:pt x="8026" y="34340"/>
                </a:lnTo>
                <a:lnTo>
                  <a:pt x="8026" y="37083"/>
                </a:lnTo>
                <a:lnTo>
                  <a:pt x="8229" y="37083"/>
                </a:lnTo>
                <a:lnTo>
                  <a:pt x="9143" y="38303"/>
                </a:lnTo>
                <a:lnTo>
                  <a:pt x="10159" y="39522"/>
                </a:lnTo>
                <a:lnTo>
                  <a:pt x="16255" y="46656"/>
                </a:lnTo>
                <a:lnTo>
                  <a:pt x="16255" y="35051"/>
                </a:lnTo>
                <a:lnTo>
                  <a:pt x="47955" y="0"/>
                </a:lnTo>
                <a:close/>
              </a:path>
              <a:path w="50800" h="73660">
                <a:moveTo>
                  <a:pt x="50190" y="73050"/>
                </a:moveTo>
                <a:lnTo>
                  <a:pt x="16255" y="35051"/>
                </a:lnTo>
                <a:lnTo>
                  <a:pt x="16255" y="46656"/>
                </a:lnTo>
                <a:lnTo>
                  <a:pt x="38811" y="73050"/>
                </a:lnTo>
                <a:lnTo>
                  <a:pt x="5019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317648" y="2649575"/>
            <a:ext cx="74295" cy="73660"/>
          </a:xfrm>
          <a:custGeom>
            <a:avLst/>
            <a:gdLst/>
            <a:ahLst/>
            <a:cxnLst/>
            <a:rect l="l" t="t" r="r" b="b"/>
            <a:pathLst>
              <a:path w="74295" h="73660">
                <a:moveTo>
                  <a:pt x="73863" y="73050"/>
                </a:moveTo>
                <a:lnTo>
                  <a:pt x="73863" y="0"/>
                </a:lnTo>
                <a:lnTo>
                  <a:pt x="64008" y="0"/>
                </a:lnTo>
                <a:lnTo>
                  <a:pt x="40640" y="51206"/>
                </a:lnTo>
                <a:lnTo>
                  <a:pt x="37490" y="58724"/>
                </a:lnTo>
                <a:lnTo>
                  <a:pt x="36982" y="60147"/>
                </a:lnTo>
                <a:lnTo>
                  <a:pt x="36779" y="60147"/>
                </a:lnTo>
                <a:lnTo>
                  <a:pt x="36271" y="58521"/>
                </a:lnTo>
                <a:lnTo>
                  <a:pt x="35153" y="55676"/>
                </a:lnTo>
                <a:lnTo>
                  <a:pt x="10464" y="0"/>
                </a:lnTo>
                <a:lnTo>
                  <a:pt x="0" y="0"/>
                </a:lnTo>
                <a:lnTo>
                  <a:pt x="0" y="73050"/>
                </a:lnTo>
                <a:lnTo>
                  <a:pt x="7416" y="73050"/>
                </a:lnTo>
                <a:lnTo>
                  <a:pt x="7416" y="9652"/>
                </a:lnTo>
                <a:lnTo>
                  <a:pt x="7620" y="9652"/>
                </a:lnTo>
                <a:lnTo>
                  <a:pt x="8432" y="13106"/>
                </a:lnTo>
                <a:lnTo>
                  <a:pt x="9042" y="15544"/>
                </a:lnTo>
                <a:lnTo>
                  <a:pt x="9753" y="16967"/>
                </a:lnTo>
                <a:lnTo>
                  <a:pt x="35153" y="73050"/>
                </a:lnTo>
                <a:lnTo>
                  <a:pt x="38811" y="73050"/>
                </a:lnTo>
                <a:lnTo>
                  <a:pt x="64211" y="16560"/>
                </a:lnTo>
                <a:lnTo>
                  <a:pt x="64820" y="15240"/>
                </a:lnTo>
                <a:lnTo>
                  <a:pt x="65532" y="12903"/>
                </a:lnTo>
                <a:lnTo>
                  <a:pt x="66344" y="9652"/>
                </a:lnTo>
                <a:lnTo>
                  <a:pt x="66548" y="9652"/>
                </a:lnTo>
                <a:lnTo>
                  <a:pt x="66548" y="73050"/>
                </a:lnTo>
                <a:lnTo>
                  <a:pt x="73863" y="73050"/>
                </a:lnTo>
                <a:close/>
              </a:path>
              <a:path w="74295" h="73660">
                <a:moveTo>
                  <a:pt x="7823" y="73050"/>
                </a:moveTo>
                <a:lnTo>
                  <a:pt x="7823" y="16154"/>
                </a:lnTo>
                <a:lnTo>
                  <a:pt x="7721" y="11480"/>
                </a:lnTo>
                <a:lnTo>
                  <a:pt x="7416" y="9652"/>
                </a:lnTo>
                <a:lnTo>
                  <a:pt x="7416" y="73050"/>
                </a:lnTo>
                <a:lnTo>
                  <a:pt x="7823" y="73050"/>
                </a:lnTo>
                <a:close/>
              </a:path>
              <a:path w="74295" h="73660">
                <a:moveTo>
                  <a:pt x="66548" y="73050"/>
                </a:moveTo>
                <a:lnTo>
                  <a:pt x="66548" y="9652"/>
                </a:lnTo>
                <a:lnTo>
                  <a:pt x="65836" y="19913"/>
                </a:lnTo>
                <a:lnTo>
                  <a:pt x="65836" y="73050"/>
                </a:lnTo>
                <a:lnTo>
                  <a:pt x="66548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403285" y="264957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455418" y="2648457"/>
            <a:ext cx="59055" cy="75565"/>
          </a:xfrm>
          <a:custGeom>
            <a:avLst/>
            <a:gdLst/>
            <a:ahLst/>
            <a:cxnLst/>
            <a:rect l="l" t="t" r="r" b="b"/>
            <a:pathLst>
              <a:path w="59054" h="75564">
                <a:moveTo>
                  <a:pt x="57607" y="12903"/>
                </a:moveTo>
                <a:lnTo>
                  <a:pt x="57607" y="3860"/>
                </a:lnTo>
                <a:lnTo>
                  <a:pt x="52527" y="1219"/>
                </a:lnTo>
                <a:lnTo>
                  <a:pt x="45821" y="0"/>
                </a:lnTo>
                <a:lnTo>
                  <a:pt x="37693" y="0"/>
                </a:lnTo>
                <a:lnTo>
                  <a:pt x="2666" y="23215"/>
                </a:lnTo>
                <a:lnTo>
                  <a:pt x="0" y="38607"/>
                </a:lnTo>
                <a:lnTo>
                  <a:pt x="608" y="46512"/>
                </a:lnTo>
                <a:lnTo>
                  <a:pt x="2425" y="53606"/>
                </a:lnTo>
                <a:lnTo>
                  <a:pt x="5443" y="59882"/>
                </a:lnTo>
                <a:lnTo>
                  <a:pt x="8432" y="63750"/>
                </a:lnTo>
                <a:lnTo>
                  <a:pt x="8432" y="28955"/>
                </a:lnTo>
                <a:lnTo>
                  <a:pt x="11074" y="21539"/>
                </a:lnTo>
                <a:lnTo>
                  <a:pt x="21640" y="10159"/>
                </a:lnTo>
                <a:lnTo>
                  <a:pt x="28447" y="7315"/>
                </a:lnTo>
                <a:lnTo>
                  <a:pt x="44805" y="7315"/>
                </a:lnTo>
                <a:lnTo>
                  <a:pt x="51714" y="9245"/>
                </a:lnTo>
                <a:lnTo>
                  <a:pt x="57607" y="12903"/>
                </a:lnTo>
                <a:close/>
              </a:path>
              <a:path w="59054" h="75564">
                <a:moveTo>
                  <a:pt x="50901" y="73558"/>
                </a:moveTo>
                <a:lnTo>
                  <a:pt x="50901" y="64515"/>
                </a:lnTo>
                <a:lnTo>
                  <a:pt x="46837" y="66852"/>
                </a:lnTo>
                <a:lnTo>
                  <a:pt x="41757" y="68071"/>
                </a:lnTo>
                <a:lnTo>
                  <a:pt x="27330" y="68071"/>
                </a:lnTo>
                <a:lnTo>
                  <a:pt x="20624" y="65430"/>
                </a:lnTo>
                <a:lnTo>
                  <a:pt x="15747" y="60045"/>
                </a:lnTo>
                <a:lnTo>
                  <a:pt x="10871" y="54762"/>
                </a:lnTo>
                <a:lnTo>
                  <a:pt x="8432" y="47345"/>
                </a:lnTo>
                <a:lnTo>
                  <a:pt x="8432" y="63750"/>
                </a:lnTo>
                <a:lnTo>
                  <a:pt x="34645" y="75387"/>
                </a:lnTo>
                <a:lnTo>
                  <a:pt x="43586" y="75387"/>
                </a:lnTo>
                <a:lnTo>
                  <a:pt x="50901" y="73558"/>
                </a:lnTo>
                <a:close/>
              </a:path>
              <a:path w="59054" h="75564">
                <a:moveTo>
                  <a:pt x="58927" y="69189"/>
                </a:moveTo>
                <a:lnTo>
                  <a:pt x="58927" y="36271"/>
                </a:lnTo>
                <a:lnTo>
                  <a:pt x="34848" y="36271"/>
                </a:lnTo>
                <a:lnTo>
                  <a:pt x="34848" y="43687"/>
                </a:lnTo>
                <a:lnTo>
                  <a:pt x="50901" y="43687"/>
                </a:lnTo>
                <a:lnTo>
                  <a:pt x="50901" y="73558"/>
                </a:lnTo>
                <a:lnTo>
                  <a:pt x="51714" y="73355"/>
                </a:lnTo>
                <a:lnTo>
                  <a:pt x="58927" y="69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154134" y="2649575"/>
            <a:ext cx="54610" cy="73660"/>
          </a:xfrm>
          <a:custGeom>
            <a:avLst/>
            <a:gdLst/>
            <a:ahLst/>
            <a:cxnLst/>
            <a:rect l="l" t="t" r="r" b="b"/>
            <a:pathLst>
              <a:path w="54609" h="73660">
                <a:moveTo>
                  <a:pt x="8026" y="73050"/>
                </a:move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close/>
              </a:path>
              <a:path w="54609" h="73660">
                <a:moveTo>
                  <a:pt x="46329" y="39522"/>
                </a:moveTo>
                <a:lnTo>
                  <a:pt x="46329" y="32308"/>
                </a:lnTo>
                <a:lnTo>
                  <a:pt x="8026" y="32308"/>
                </a:lnTo>
                <a:lnTo>
                  <a:pt x="8026" y="39522"/>
                </a:lnTo>
                <a:lnTo>
                  <a:pt x="46329" y="39522"/>
                </a:lnTo>
                <a:close/>
              </a:path>
              <a:path w="54609" h="73660">
                <a:moveTo>
                  <a:pt x="54254" y="73050"/>
                </a:moveTo>
                <a:lnTo>
                  <a:pt x="54254" y="0"/>
                </a:lnTo>
                <a:lnTo>
                  <a:pt x="46329" y="0"/>
                </a:lnTo>
                <a:lnTo>
                  <a:pt x="46329" y="73050"/>
                </a:lnTo>
                <a:lnTo>
                  <a:pt x="5425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220581" y="2649575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59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40" y="73050"/>
                </a:lnTo>
                <a:lnTo>
                  <a:pt x="15240" y="7112"/>
                </a:lnTo>
                <a:lnTo>
                  <a:pt x="22453" y="7112"/>
                </a:lnTo>
                <a:close/>
              </a:path>
              <a:path w="22859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59" h="73660">
                <a:moveTo>
                  <a:pt x="22453" y="73050"/>
                </a:moveTo>
                <a:lnTo>
                  <a:pt x="22453" y="66040"/>
                </a:lnTo>
                <a:lnTo>
                  <a:pt x="15240" y="66040"/>
                </a:lnTo>
                <a:lnTo>
                  <a:pt x="15240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255214" y="2649575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0800" y="73050"/>
                </a:moveTo>
                <a:lnTo>
                  <a:pt x="50800" y="62992"/>
                </a:lnTo>
                <a:lnTo>
                  <a:pt x="50596" y="62992"/>
                </a:lnTo>
                <a:lnTo>
                  <a:pt x="50393" y="62484"/>
                </a:lnTo>
                <a:lnTo>
                  <a:pt x="49377" y="60858"/>
                </a:lnTo>
                <a:lnTo>
                  <a:pt x="47650" y="58216"/>
                </a:lnTo>
                <a:lnTo>
                  <a:pt x="10668" y="0"/>
                </a:lnTo>
                <a:lnTo>
                  <a:pt x="0" y="0"/>
                </a:lnTo>
                <a:lnTo>
                  <a:pt x="0" y="73050"/>
                </a:lnTo>
                <a:lnTo>
                  <a:pt x="7721" y="73050"/>
                </a:lnTo>
                <a:lnTo>
                  <a:pt x="7721" y="9550"/>
                </a:lnTo>
                <a:lnTo>
                  <a:pt x="7924" y="9550"/>
                </a:lnTo>
                <a:lnTo>
                  <a:pt x="8737" y="11379"/>
                </a:lnTo>
                <a:lnTo>
                  <a:pt x="9448" y="12903"/>
                </a:lnTo>
                <a:lnTo>
                  <a:pt x="10261" y="14122"/>
                </a:lnTo>
                <a:lnTo>
                  <a:pt x="48361" y="73050"/>
                </a:lnTo>
                <a:lnTo>
                  <a:pt x="50800" y="73050"/>
                </a:lnTo>
                <a:close/>
              </a:path>
              <a:path w="58420" h="73660">
                <a:moveTo>
                  <a:pt x="8026" y="73050"/>
                </a:moveTo>
                <a:lnTo>
                  <a:pt x="8026" y="14732"/>
                </a:lnTo>
                <a:lnTo>
                  <a:pt x="7924" y="11480"/>
                </a:lnTo>
                <a:lnTo>
                  <a:pt x="7721" y="9550"/>
                </a:lnTo>
                <a:lnTo>
                  <a:pt x="7721" y="73050"/>
                </a:lnTo>
                <a:lnTo>
                  <a:pt x="8026" y="73050"/>
                </a:lnTo>
                <a:close/>
              </a:path>
              <a:path w="58420" h="73660">
                <a:moveTo>
                  <a:pt x="58420" y="73050"/>
                </a:moveTo>
                <a:lnTo>
                  <a:pt x="58420" y="0"/>
                </a:lnTo>
                <a:lnTo>
                  <a:pt x="50292" y="0"/>
                </a:lnTo>
                <a:lnTo>
                  <a:pt x="50292" y="56997"/>
                </a:lnTo>
                <a:lnTo>
                  <a:pt x="50495" y="60553"/>
                </a:lnTo>
                <a:lnTo>
                  <a:pt x="50800" y="62992"/>
                </a:lnTo>
                <a:lnTo>
                  <a:pt x="50800" y="73050"/>
                </a:lnTo>
                <a:lnTo>
                  <a:pt x="5842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328175" y="2648457"/>
            <a:ext cx="59055" cy="75565"/>
          </a:xfrm>
          <a:custGeom>
            <a:avLst/>
            <a:gdLst/>
            <a:ahLst/>
            <a:cxnLst/>
            <a:rect l="l" t="t" r="r" b="b"/>
            <a:pathLst>
              <a:path w="59054" h="75564">
                <a:moveTo>
                  <a:pt x="57607" y="12903"/>
                </a:moveTo>
                <a:lnTo>
                  <a:pt x="57607" y="3860"/>
                </a:lnTo>
                <a:lnTo>
                  <a:pt x="52527" y="1219"/>
                </a:lnTo>
                <a:lnTo>
                  <a:pt x="45821" y="0"/>
                </a:lnTo>
                <a:lnTo>
                  <a:pt x="37693" y="0"/>
                </a:lnTo>
                <a:lnTo>
                  <a:pt x="2666" y="23215"/>
                </a:lnTo>
                <a:lnTo>
                  <a:pt x="0" y="38607"/>
                </a:lnTo>
                <a:lnTo>
                  <a:pt x="608" y="46512"/>
                </a:lnTo>
                <a:lnTo>
                  <a:pt x="2425" y="53606"/>
                </a:lnTo>
                <a:lnTo>
                  <a:pt x="5443" y="59882"/>
                </a:lnTo>
                <a:lnTo>
                  <a:pt x="8432" y="63750"/>
                </a:lnTo>
                <a:lnTo>
                  <a:pt x="8432" y="28955"/>
                </a:lnTo>
                <a:lnTo>
                  <a:pt x="11074" y="21539"/>
                </a:lnTo>
                <a:lnTo>
                  <a:pt x="21640" y="10159"/>
                </a:lnTo>
                <a:lnTo>
                  <a:pt x="28447" y="7315"/>
                </a:lnTo>
                <a:lnTo>
                  <a:pt x="44805" y="7315"/>
                </a:lnTo>
                <a:lnTo>
                  <a:pt x="51714" y="9245"/>
                </a:lnTo>
                <a:lnTo>
                  <a:pt x="57607" y="12903"/>
                </a:lnTo>
                <a:close/>
              </a:path>
              <a:path w="59054" h="75564">
                <a:moveTo>
                  <a:pt x="50901" y="73558"/>
                </a:moveTo>
                <a:lnTo>
                  <a:pt x="50901" y="64515"/>
                </a:lnTo>
                <a:lnTo>
                  <a:pt x="46837" y="66852"/>
                </a:lnTo>
                <a:lnTo>
                  <a:pt x="41757" y="68071"/>
                </a:lnTo>
                <a:lnTo>
                  <a:pt x="27330" y="68071"/>
                </a:lnTo>
                <a:lnTo>
                  <a:pt x="20624" y="65430"/>
                </a:lnTo>
                <a:lnTo>
                  <a:pt x="15747" y="60045"/>
                </a:lnTo>
                <a:lnTo>
                  <a:pt x="10871" y="54762"/>
                </a:lnTo>
                <a:lnTo>
                  <a:pt x="8432" y="47345"/>
                </a:lnTo>
                <a:lnTo>
                  <a:pt x="8432" y="63750"/>
                </a:lnTo>
                <a:lnTo>
                  <a:pt x="34645" y="75387"/>
                </a:lnTo>
                <a:lnTo>
                  <a:pt x="43586" y="75387"/>
                </a:lnTo>
                <a:lnTo>
                  <a:pt x="50901" y="73558"/>
                </a:lnTo>
                <a:close/>
              </a:path>
              <a:path w="59054" h="75564">
                <a:moveTo>
                  <a:pt x="58927" y="69189"/>
                </a:moveTo>
                <a:lnTo>
                  <a:pt x="58927" y="36271"/>
                </a:lnTo>
                <a:lnTo>
                  <a:pt x="34848" y="36271"/>
                </a:lnTo>
                <a:lnTo>
                  <a:pt x="34848" y="43687"/>
                </a:lnTo>
                <a:lnTo>
                  <a:pt x="50901" y="43687"/>
                </a:lnTo>
                <a:lnTo>
                  <a:pt x="50901" y="73558"/>
                </a:lnTo>
                <a:lnTo>
                  <a:pt x="51714" y="73355"/>
                </a:lnTo>
                <a:lnTo>
                  <a:pt x="58927" y="69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404274" y="2649575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4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4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4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484131" y="2649575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5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5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556051" y="2648474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5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5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5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611220" y="2648474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5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5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5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61004" y="2649575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79" h="73660">
                <a:moveTo>
                  <a:pt x="55676" y="0"/>
                </a:moveTo>
                <a:lnTo>
                  <a:pt x="47142" y="0"/>
                </a:lnTo>
                <a:lnTo>
                  <a:pt x="29768" y="33426"/>
                </a:lnTo>
                <a:lnTo>
                  <a:pt x="28752" y="35255"/>
                </a:lnTo>
                <a:lnTo>
                  <a:pt x="28041" y="36677"/>
                </a:lnTo>
                <a:lnTo>
                  <a:pt x="27736" y="37795"/>
                </a:lnTo>
                <a:lnTo>
                  <a:pt x="26619" y="35255"/>
                </a:lnTo>
                <a:lnTo>
                  <a:pt x="26009" y="33832"/>
                </a:lnTo>
                <a:lnTo>
                  <a:pt x="9245" y="0"/>
                </a:lnTo>
                <a:lnTo>
                  <a:pt x="0" y="0"/>
                </a:lnTo>
                <a:lnTo>
                  <a:pt x="23571" y="46126"/>
                </a:lnTo>
                <a:lnTo>
                  <a:pt x="23571" y="73050"/>
                </a:lnTo>
                <a:lnTo>
                  <a:pt x="31597" y="73050"/>
                </a:lnTo>
                <a:lnTo>
                  <a:pt x="31597" y="46024"/>
                </a:lnTo>
                <a:lnTo>
                  <a:pt x="55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724618" y="2690418"/>
            <a:ext cx="27940" cy="6350"/>
          </a:xfrm>
          <a:custGeom>
            <a:avLst/>
            <a:gdLst/>
            <a:ahLst/>
            <a:cxnLst/>
            <a:rect l="l" t="t" r="r" b="b"/>
            <a:pathLst>
              <a:path w="27940" h="6350">
                <a:moveTo>
                  <a:pt x="27838" y="0"/>
                </a:moveTo>
                <a:lnTo>
                  <a:pt x="0" y="0"/>
                </a:lnTo>
                <a:lnTo>
                  <a:pt x="0" y="6299"/>
                </a:lnTo>
                <a:lnTo>
                  <a:pt x="27838" y="6299"/>
                </a:lnTo>
                <a:lnTo>
                  <a:pt x="27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761080" y="264957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811880" y="2649575"/>
            <a:ext cx="42545" cy="85725"/>
          </a:xfrm>
          <a:custGeom>
            <a:avLst/>
            <a:gdLst/>
            <a:ahLst/>
            <a:cxnLst/>
            <a:rect l="l" t="t" r="r" b="b"/>
            <a:pathLst>
              <a:path w="42545" h="85725">
                <a:moveTo>
                  <a:pt x="42367" y="0"/>
                </a:moveTo>
                <a:lnTo>
                  <a:pt x="34848" y="0"/>
                </a:lnTo>
                <a:lnTo>
                  <a:pt x="0" y="85140"/>
                </a:lnTo>
                <a:lnTo>
                  <a:pt x="7315" y="85140"/>
                </a:lnTo>
                <a:lnTo>
                  <a:pt x="423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63099" y="2649575"/>
            <a:ext cx="38100" cy="73660"/>
          </a:xfrm>
          <a:custGeom>
            <a:avLst/>
            <a:gdLst/>
            <a:ahLst/>
            <a:cxnLst/>
            <a:rect l="l" t="t" r="r" b="b"/>
            <a:pathLst>
              <a:path w="38100" h="73660">
                <a:moveTo>
                  <a:pt x="37490" y="73050"/>
                </a:moveTo>
                <a:lnTo>
                  <a:pt x="37490" y="65735"/>
                </a:lnTo>
                <a:lnTo>
                  <a:pt x="8026" y="65735"/>
                </a:ln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3749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904653" y="2649575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59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40" y="73050"/>
                </a:lnTo>
                <a:lnTo>
                  <a:pt x="15240" y="7112"/>
                </a:lnTo>
                <a:lnTo>
                  <a:pt x="22453" y="7112"/>
                </a:lnTo>
                <a:close/>
              </a:path>
              <a:path w="22859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59" h="73660">
                <a:moveTo>
                  <a:pt x="22453" y="73050"/>
                </a:moveTo>
                <a:lnTo>
                  <a:pt x="22453" y="66040"/>
                </a:lnTo>
                <a:lnTo>
                  <a:pt x="15240" y="66040"/>
                </a:lnTo>
                <a:lnTo>
                  <a:pt x="15240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939286" y="2649575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8318" y="35661"/>
                </a:moveTo>
                <a:lnTo>
                  <a:pt x="55916" y="20059"/>
                </a:lnTo>
                <a:lnTo>
                  <a:pt x="48704" y="8915"/>
                </a:lnTo>
                <a:lnTo>
                  <a:pt x="36672" y="2228"/>
                </a:lnTo>
                <a:lnTo>
                  <a:pt x="19812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19812" y="7443"/>
                </a:lnTo>
                <a:lnTo>
                  <a:pt x="32869" y="9190"/>
                </a:lnTo>
                <a:lnTo>
                  <a:pt x="42329" y="14516"/>
                </a:lnTo>
                <a:lnTo>
                  <a:pt x="47998" y="23404"/>
                </a:lnTo>
                <a:lnTo>
                  <a:pt x="49885" y="35864"/>
                </a:lnTo>
                <a:lnTo>
                  <a:pt x="49885" y="59865"/>
                </a:lnTo>
                <a:lnTo>
                  <a:pt x="52146" y="57264"/>
                </a:lnTo>
                <a:lnTo>
                  <a:pt x="55575" y="50901"/>
                </a:lnTo>
                <a:lnTo>
                  <a:pt x="57632" y="43700"/>
                </a:lnTo>
                <a:lnTo>
                  <a:pt x="58318" y="35661"/>
                </a:lnTo>
                <a:close/>
              </a:path>
              <a:path w="58420" h="73660">
                <a:moveTo>
                  <a:pt x="49885" y="59865"/>
                </a:moveTo>
                <a:lnTo>
                  <a:pt x="49885" y="45313"/>
                </a:lnTo>
                <a:lnTo>
                  <a:pt x="47244" y="52628"/>
                </a:lnTo>
                <a:lnTo>
                  <a:pt x="41859" y="57810"/>
                </a:lnTo>
                <a:lnTo>
                  <a:pt x="36474" y="63093"/>
                </a:lnTo>
                <a:lnTo>
                  <a:pt x="2885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47345" y="62788"/>
                </a:lnTo>
                <a:lnTo>
                  <a:pt x="49885" y="59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68946" y="3874808"/>
            <a:ext cx="1295806" cy="7538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531605" y="3874808"/>
            <a:ext cx="1686153" cy="876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547492" y="5568645"/>
            <a:ext cx="1071879" cy="7538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57426" y="6767934"/>
            <a:ext cx="1042315" cy="7537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373373" y="6769036"/>
            <a:ext cx="74295" cy="73660"/>
          </a:xfrm>
          <a:custGeom>
            <a:avLst/>
            <a:gdLst/>
            <a:ahLst/>
            <a:cxnLst/>
            <a:rect l="l" t="t" r="r" b="b"/>
            <a:pathLst>
              <a:path w="74295" h="73659">
                <a:moveTo>
                  <a:pt x="73863" y="73050"/>
                </a:moveTo>
                <a:lnTo>
                  <a:pt x="73863" y="0"/>
                </a:lnTo>
                <a:lnTo>
                  <a:pt x="64007" y="0"/>
                </a:lnTo>
                <a:lnTo>
                  <a:pt x="40639" y="51206"/>
                </a:lnTo>
                <a:lnTo>
                  <a:pt x="37490" y="58724"/>
                </a:lnTo>
                <a:lnTo>
                  <a:pt x="36982" y="60147"/>
                </a:lnTo>
                <a:lnTo>
                  <a:pt x="36779" y="60147"/>
                </a:lnTo>
                <a:lnTo>
                  <a:pt x="36271" y="58521"/>
                </a:lnTo>
                <a:lnTo>
                  <a:pt x="35153" y="55676"/>
                </a:lnTo>
                <a:lnTo>
                  <a:pt x="10464" y="0"/>
                </a:lnTo>
                <a:lnTo>
                  <a:pt x="0" y="0"/>
                </a:lnTo>
                <a:lnTo>
                  <a:pt x="0" y="73050"/>
                </a:lnTo>
                <a:lnTo>
                  <a:pt x="7416" y="73050"/>
                </a:lnTo>
                <a:lnTo>
                  <a:pt x="7416" y="9651"/>
                </a:lnTo>
                <a:lnTo>
                  <a:pt x="7619" y="9651"/>
                </a:lnTo>
                <a:lnTo>
                  <a:pt x="8432" y="13106"/>
                </a:lnTo>
                <a:lnTo>
                  <a:pt x="9042" y="15544"/>
                </a:lnTo>
                <a:lnTo>
                  <a:pt x="9753" y="16967"/>
                </a:lnTo>
                <a:lnTo>
                  <a:pt x="35153" y="73050"/>
                </a:lnTo>
                <a:lnTo>
                  <a:pt x="38811" y="73050"/>
                </a:lnTo>
                <a:lnTo>
                  <a:pt x="64211" y="16560"/>
                </a:lnTo>
                <a:lnTo>
                  <a:pt x="64820" y="15239"/>
                </a:lnTo>
                <a:lnTo>
                  <a:pt x="65531" y="12903"/>
                </a:lnTo>
                <a:lnTo>
                  <a:pt x="66344" y="9651"/>
                </a:lnTo>
                <a:lnTo>
                  <a:pt x="66547" y="9651"/>
                </a:lnTo>
                <a:lnTo>
                  <a:pt x="66547" y="73050"/>
                </a:lnTo>
                <a:lnTo>
                  <a:pt x="73863" y="73050"/>
                </a:lnTo>
                <a:close/>
              </a:path>
              <a:path w="74295" h="73659">
                <a:moveTo>
                  <a:pt x="7823" y="73050"/>
                </a:moveTo>
                <a:lnTo>
                  <a:pt x="7823" y="16154"/>
                </a:lnTo>
                <a:lnTo>
                  <a:pt x="7721" y="11480"/>
                </a:lnTo>
                <a:lnTo>
                  <a:pt x="7416" y="9651"/>
                </a:lnTo>
                <a:lnTo>
                  <a:pt x="7416" y="73050"/>
                </a:lnTo>
                <a:lnTo>
                  <a:pt x="7823" y="73050"/>
                </a:lnTo>
                <a:close/>
              </a:path>
              <a:path w="74295" h="73659">
                <a:moveTo>
                  <a:pt x="66547" y="73050"/>
                </a:moveTo>
                <a:lnTo>
                  <a:pt x="66547" y="9651"/>
                </a:lnTo>
                <a:lnTo>
                  <a:pt x="65836" y="19913"/>
                </a:lnTo>
                <a:lnTo>
                  <a:pt x="65836" y="73050"/>
                </a:lnTo>
                <a:lnTo>
                  <a:pt x="66547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466541" y="6769036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59">
                <a:moveTo>
                  <a:pt x="40639" y="20827"/>
                </a:moveTo>
                <a:lnTo>
                  <a:pt x="40639" y="11683"/>
                </a:lnTo>
                <a:lnTo>
                  <a:pt x="38811" y="7721"/>
                </a:lnTo>
                <a:lnTo>
                  <a:pt x="31394" y="1523"/>
                </a:lnTo>
                <a:lnTo>
                  <a:pt x="26415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7533" y="7518"/>
                </a:lnTo>
                <a:lnTo>
                  <a:pt x="32308" y="11074"/>
                </a:lnTo>
                <a:lnTo>
                  <a:pt x="32308" y="32667"/>
                </a:lnTo>
                <a:lnTo>
                  <a:pt x="35153" y="30581"/>
                </a:lnTo>
                <a:lnTo>
                  <a:pt x="37388" y="27533"/>
                </a:lnTo>
                <a:lnTo>
                  <a:pt x="39522" y="24383"/>
                </a:lnTo>
                <a:lnTo>
                  <a:pt x="40639" y="20827"/>
                </a:lnTo>
                <a:close/>
              </a:path>
              <a:path w="44450" h="73659">
                <a:moveTo>
                  <a:pt x="32308" y="32667"/>
                </a:moveTo>
                <a:lnTo>
                  <a:pt x="32308" y="22453"/>
                </a:lnTo>
                <a:lnTo>
                  <a:pt x="30886" y="25603"/>
                </a:lnTo>
                <a:lnTo>
                  <a:pt x="25603" y="30276"/>
                </a:lnTo>
                <a:lnTo>
                  <a:pt x="21742" y="31495"/>
                </a:lnTo>
                <a:lnTo>
                  <a:pt x="8026" y="31495"/>
                </a:lnTo>
                <a:lnTo>
                  <a:pt x="8026" y="38912"/>
                </a:lnTo>
                <a:lnTo>
                  <a:pt x="28143" y="38912"/>
                </a:lnTo>
                <a:lnTo>
                  <a:pt x="28143" y="34137"/>
                </a:lnTo>
                <a:lnTo>
                  <a:pt x="32105" y="32816"/>
                </a:lnTo>
                <a:lnTo>
                  <a:pt x="32308" y="32667"/>
                </a:lnTo>
                <a:close/>
              </a:path>
              <a:path w="44450" h="73659">
                <a:moveTo>
                  <a:pt x="35966" y="68663"/>
                </a:moveTo>
                <a:lnTo>
                  <a:pt x="35966" y="56184"/>
                </a:lnTo>
                <a:lnTo>
                  <a:pt x="34543" y="59537"/>
                </a:lnTo>
                <a:lnTo>
                  <a:pt x="28854" y="64414"/>
                </a:lnTo>
                <a:lnTo>
                  <a:pt x="24891" y="65633"/>
                </a:lnTo>
                <a:lnTo>
                  <a:pt x="8026" y="65633"/>
                </a:lnTo>
                <a:lnTo>
                  <a:pt x="8026" y="73050"/>
                </a:lnTo>
                <a:lnTo>
                  <a:pt x="27533" y="73050"/>
                </a:lnTo>
                <a:lnTo>
                  <a:pt x="33121" y="71119"/>
                </a:lnTo>
                <a:lnTo>
                  <a:pt x="35966" y="68663"/>
                </a:lnTo>
                <a:close/>
              </a:path>
              <a:path w="44450" h="73659">
                <a:moveTo>
                  <a:pt x="44297" y="58318"/>
                </a:moveTo>
                <a:lnTo>
                  <a:pt x="44297" y="47142"/>
                </a:lnTo>
                <a:lnTo>
                  <a:pt x="42875" y="43078"/>
                </a:lnTo>
                <a:lnTo>
                  <a:pt x="39928" y="39928"/>
                </a:lnTo>
                <a:lnTo>
                  <a:pt x="36982" y="36677"/>
                </a:lnTo>
                <a:lnTo>
                  <a:pt x="33121" y="34895"/>
                </a:lnTo>
                <a:lnTo>
                  <a:pt x="32308" y="34774"/>
                </a:lnTo>
                <a:lnTo>
                  <a:pt x="28143" y="34340"/>
                </a:lnTo>
                <a:lnTo>
                  <a:pt x="28143" y="38912"/>
                </a:lnTo>
                <a:lnTo>
                  <a:pt x="29971" y="38912"/>
                </a:lnTo>
                <a:lnTo>
                  <a:pt x="35966" y="43281"/>
                </a:lnTo>
                <a:lnTo>
                  <a:pt x="35966" y="68663"/>
                </a:lnTo>
                <a:lnTo>
                  <a:pt x="42062" y="63398"/>
                </a:lnTo>
                <a:lnTo>
                  <a:pt x="44297" y="58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525773" y="6769036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59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59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59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623513" y="6769036"/>
            <a:ext cx="36830" cy="73660"/>
          </a:xfrm>
          <a:custGeom>
            <a:avLst/>
            <a:gdLst/>
            <a:ahLst/>
            <a:cxnLst/>
            <a:rect l="l" t="t" r="r" b="b"/>
            <a:pathLst>
              <a:path w="36829" h="73659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6829" h="73659">
                <a:moveTo>
                  <a:pt x="34645" y="40538"/>
                </a:moveTo>
                <a:lnTo>
                  <a:pt x="34645" y="33121"/>
                </a:lnTo>
                <a:lnTo>
                  <a:pt x="8026" y="33121"/>
                </a:lnTo>
                <a:lnTo>
                  <a:pt x="8026" y="40538"/>
                </a:lnTo>
                <a:lnTo>
                  <a:pt x="34645" y="405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674211" y="6769036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59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59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59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725722" y="6769036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59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823258" y="6769036"/>
            <a:ext cx="124561" cy="7305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738024" y="6769036"/>
            <a:ext cx="349097" cy="7305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133147" y="6769036"/>
            <a:ext cx="124561" cy="7305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303733" y="6769036"/>
            <a:ext cx="197091" cy="7305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540969" y="6769036"/>
            <a:ext cx="93065" cy="7305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653339" y="6769036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59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59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59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449108" y="6767918"/>
            <a:ext cx="1234033" cy="7538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9170123" y="6715811"/>
            <a:ext cx="942759" cy="13836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366814" y="5568632"/>
            <a:ext cx="1115060" cy="8627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923377" y="5568661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5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5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5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981898" y="5569762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4094" y="28854"/>
                </a:moveTo>
                <a:lnTo>
                  <a:pt x="44094" y="14833"/>
                </a:lnTo>
                <a:lnTo>
                  <a:pt x="41960" y="9550"/>
                </a:lnTo>
                <a:lnTo>
                  <a:pt x="37693" y="5689"/>
                </a:lnTo>
                <a:lnTo>
                  <a:pt x="33324" y="1930"/>
                </a:lnTo>
                <a:lnTo>
                  <a:pt x="27736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29870" y="7416"/>
                </a:lnTo>
                <a:lnTo>
                  <a:pt x="35661" y="12395"/>
                </a:lnTo>
                <a:lnTo>
                  <a:pt x="35661" y="39902"/>
                </a:lnTo>
                <a:lnTo>
                  <a:pt x="36575" y="39115"/>
                </a:lnTo>
                <a:lnTo>
                  <a:pt x="41554" y="34645"/>
                </a:lnTo>
                <a:lnTo>
                  <a:pt x="44094" y="28854"/>
                </a:lnTo>
                <a:close/>
              </a:path>
              <a:path w="44450" h="73660">
                <a:moveTo>
                  <a:pt x="35661" y="39902"/>
                </a:moveTo>
                <a:lnTo>
                  <a:pt x="35661" y="27127"/>
                </a:lnTo>
                <a:lnTo>
                  <a:pt x="34035" y="31089"/>
                </a:lnTo>
                <a:lnTo>
                  <a:pt x="30886" y="33731"/>
                </a:lnTo>
                <a:lnTo>
                  <a:pt x="27736" y="36474"/>
                </a:lnTo>
                <a:lnTo>
                  <a:pt x="23164" y="37795"/>
                </a:lnTo>
                <a:lnTo>
                  <a:pt x="8026" y="37795"/>
                </a:lnTo>
                <a:lnTo>
                  <a:pt x="8026" y="45313"/>
                </a:lnTo>
                <a:lnTo>
                  <a:pt x="18287" y="45334"/>
                </a:lnTo>
                <a:lnTo>
                  <a:pt x="25298" y="45618"/>
                </a:lnTo>
                <a:lnTo>
                  <a:pt x="31495" y="43484"/>
                </a:lnTo>
                <a:lnTo>
                  <a:pt x="35661" y="399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022945" y="5569762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5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5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098231" y="5569762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160207" y="5569762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4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4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4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240979" y="5569762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295538" y="5569762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59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40" y="73050"/>
                </a:lnTo>
                <a:lnTo>
                  <a:pt x="15240" y="7112"/>
                </a:lnTo>
                <a:lnTo>
                  <a:pt x="22453" y="7112"/>
                </a:lnTo>
                <a:close/>
              </a:path>
              <a:path w="22859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59" h="73660">
                <a:moveTo>
                  <a:pt x="22453" y="73050"/>
                </a:moveTo>
                <a:lnTo>
                  <a:pt x="22453" y="66040"/>
                </a:lnTo>
                <a:lnTo>
                  <a:pt x="15240" y="66040"/>
                </a:lnTo>
                <a:lnTo>
                  <a:pt x="15240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330183" y="5569762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392159" y="5569762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4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4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4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472220" y="5569762"/>
            <a:ext cx="94615" cy="73660"/>
          </a:xfrm>
          <a:custGeom>
            <a:avLst/>
            <a:gdLst/>
            <a:ahLst/>
            <a:cxnLst/>
            <a:rect l="l" t="t" r="r" b="b"/>
            <a:pathLst>
              <a:path w="94615" h="73660">
                <a:moveTo>
                  <a:pt x="94183" y="0"/>
                </a:moveTo>
                <a:lnTo>
                  <a:pt x="85344" y="0"/>
                </a:lnTo>
                <a:lnTo>
                  <a:pt x="70205" y="56692"/>
                </a:lnTo>
                <a:lnTo>
                  <a:pt x="69291" y="59537"/>
                </a:lnTo>
                <a:lnTo>
                  <a:pt x="68884" y="61874"/>
                </a:lnTo>
                <a:lnTo>
                  <a:pt x="68783" y="63703"/>
                </a:lnTo>
                <a:lnTo>
                  <a:pt x="68580" y="63703"/>
                </a:lnTo>
                <a:lnTo>
                  <a:pt x="68173" y="60858"/>
                </a:lnTo>
                <a:lnTo>
                  <a:pt x="67767" y="58623"/>
                </a:lnTo>
                <a:lnTo>
                  <a:pt x="67360" y="56896"/>
                </a:lnTo>
                <a:lnTo>
                  <a:pt x="51612" y="0"/>
                </a:lnTo>
                <a:lnTo>
                  <a:pt x="43992" y="0"/>
                </a:lnTo>
                <a:lnTo>
                  <a:pt x="27736" y="56489"/>
                </a:lnTo>
                <a:lnTo>
                  <a:pt x="26822" y="59436"/>
                </a:lnTo>
                <a:lnTo>
                  <a:pt x="26314" y="61874"/>
                </a:lnTo>
                <a:lnTo>
                  <a:pt x="26111" y="63804"/>
                </a:lnTo>
                <a:lnTo>
                  <a:pt x="25908" y="63804"/>
                </a:lnTo>
                <a:lnTo>
                  <a:pt x="25704" y="61366"/>
                </a:lnTo>
                <a:lnTo>
                  <a:pt x="25298" y="58927"/>
                </a:lnTo>
                <a:lnTo>
                  <a:pt x="24587" y="56489"/>
                </a:lnTo>
                <a:lnTo>
                  <a:pt x="8839" y="0"/>
                </a:lnTo>
                <a:lnTo>
                  <a:pt x="0" y="0"/>
                </a:lnTo>
                <a:lnTo>
                  <a:pt x="21539" y="73050"/>
                </a:lnTo>
                <a:lnTo>
                  <a:pt x="30784" y="73050"/>
                </a:lnTo>
                <a:lnTo>
                  <a:pt x="46736" y="17068"/>
                </a:lnTo>
                <a:lnTo>
                  <a:pt x="47142" y="14630"/>
                </a:lnTo>
                <a:lnTo>
                  <a:pt x="47345" y="11887"/>
                </a:lnTo>
                <a:lnTo>
                  <a:pt x="47548" y="11887"/>
                </a:lnTo>
                <a:lnTo>
                  <a:pt x="64008" y="73050"/>
                </a:lnTo>
                <a:lnTo>
                  <a:pt x="73456" y="73050"/>
                </a:lnTo>
                <a:lnTo>
                  <a:pt x="941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570162" y="5569762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59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40" y="73050"/>
                </a:lnTo>
                <a:lnTo>
                  <a:pt x="15240" y="7112"/>
                </a:lnTo>
                <a:lnTo>
                  <a:pt x="22453" y="7112"/>
                </a:lnTo>
                <a:close/>
              </a:path>
              <a:path w="22859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59" h="73660">
                <a:moveTo>
                  <a:pt x="22453" y="73050"/>
                </a:moveTo>
                <a:lnTo>
                  <a:pt x="22453" y="66040"/>
                </a:lnTo>
                <a:lnTo>
                  <a:pt x="15240" y="66040"/>
                </a:lnTo>
                <a:lnTo>
                  <a:pt x="15240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604808" y="5569762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0800" y="73050"/>
                </a:moveTo>
                <a:lnTo>
                  <a:pt x="50800" y="62992"/>
                </a:lnTo>
                <a:lnTo>
                  <a:pt x="50596" y="62992"/>
                </a:lnTo>
                <a:lnTo>
                  <a:pt x="50393" y="62484"/>
                </a:lnTo>
                <a:lnTo>
                  <a:pt x="49377" y="60858"/>
                </a:lnTo>
                <a:lnTo>
                  <a:pt x="47650" y="58216"/>
                </a:lnTo>
                <a:lnTo>
                  <a:pt x="10668" y="0"/>
                </a:lnTo>
                <a:lnTo>
                  <a:pt x="0" y="0"/>
                </a:lnTo>
                <a:lnTo>
                  <a:pt x="0" y="73050"/>
                </a:lnTo>
                <a:lnTo>
                  <a:pt x="7721" y="73050"/>
                </a:lnTo>
                <a:lnTo>
                  <a:pt x="7721" y="9550"/>
                </a:lnTo>
                <a:lnTo>
                  <a:pt x="7924" y="9550"/>
                </a:lnTo>
                <a:lnTo>
                  <a:pt x="8737" y="11379"/>
                </a:lnTo>
                <a:lnTo>
                  <a:pt x="9448" y="12903"/>
                </a:lnTo>
                <a:lnTo>
                  <a:pt x="10261" y="14122"/>
                </a:lnTo>
                <a:lnTo>
                  <a:pt x="48361" y="73050"/>
                </a:lnTo>
                <a:lnTo>
                  <a:pt x="50800" y="73050"/>
                </a:lnTo>
                <a:close/>
              </a:path>
              <a:path w="58420" h="73660">
                <a:moveTo>
                  <a:pt x="8026" y="73050"/>
                </a:moveTo>
                <a:lnTo>
                  <a:pt x="8026" y="14732"/>
                </a:lnTo>
                <a:lnTo>
                  <a:pt x="7924" y="11480"/>
                </a:lnTo>
                <a:lnTo>
                  <a:pt x="7721" y="9550"/>
                </a:lnTo>
                <a:lnTo>
                  <a:pt x="7721" y="73050"/>
                </a:lnTo>
                <a:lnTo>
                  <a:pt x="8026" y="73050"/>
                </a:lnTo>
                <a:close/>
              </a:path>
              <a:path w="58420" h="73660">
                <a:moveTo>
                  <a:pt x="58420" y="73050"/>
                </a:moveTo>
                <a:lnTo>
                  <a:pt x="58420" y="0"/>
                </a:lnTo>
                <a:lnTo>
                  <a:pt x="50292" y="0"/>
                </a:lnTo>
                <a:lnTo>
                  <a:pt x="50292" y="56997"/>
                </a:lnTo>
                <a:lnTo>
                  <a:pt x="50495" y="60553"/>
                </a:lnTo>
                <a:lnTo>
                  <a:pt x="50800" y="62992"/>
                </a:lnTo>
                <a:lnTo>
                  <a:pt x="50800" y="73050"/>
                </a:lnTo>
                <a:lnTo>
                  <a:pt x="5842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677757" y="5568645"/>
            <a:ext cx="54610" cy="75565"/>
          </a:xfrm>
          <a:custGeom>
            <a:avLst/>
            <a:gdLst/>
            <a:ahLst/>
            <a:cxnLst/>
            <a:rect l="l" t="t" r="r" b="b"/>
            <a:pathLst>
              <a:path w="54609" h="75564">
                <a:moveTo>
                  <a:pt x="54254" y="11582"/>
                </a:moveTo>
                <a:lnTo>
                  <a:pt x="54254" y="2946"/>
                </a:lnTo>
                <a:lnTo>
                  <a:pt x="49682" y="914"/>
                </a:lnTo>
                <a:lnTo>
                  <a:pt x="43992" y="0"/>
                </a:lnTo>
                <a:lnTo>
                  <a:pt x="37084" y="0"/>
                </a:lnTo>
                <a:lnTo>
                  <a:pt x="2590" y="23545"/>
                </a:lnTo>
                <a:lnTo>
                  <a:pt x="0" y="39014"/>
                </a:lnTo>
                <a:lnTo>
                  <a:pt x="588" y="46710"/>
                </a:lnTo>
                <a:lnTo>
                  <a:pt x="2349" y="53644"/>
                </a:lnTo>
                <a:lnTo>
                  <a:pt x="5272" y="59817"/>
                </a:lnTo>
                <a:lnTo>
                  <a:pt x="8432" y="64013"/>
                </a:lnTo>
                <a:lnTo>
                  <a:pt x="8432" y="29464"/>
                </a:lnTo>
                <a:lnTo>
                  <a:pt x="10972" y="21945"/>
                </a:lnTo>
                <a:lnTo>
                  <a:pt x="16154" y="16052"/>
                </a:lnTo>
                <a:lnTo>
                  <a:pt x="21336" y="10261"/>
                </a:lnTo>
                <a:lnTo>
                  <a:pt x="28244" y="7315"/>
                </a:lnTo>
                <a:lnTo>
                  <a:pt x="43281" y="7315"/>
                </a:lnTo>
                <a:lnTo>
                  <a:pt x="49072" y="8737"/>
                </a:lnTo>
                <a:lnTo>
                  <a:pt x="54254" y="11582"/>
                </a:lnTo>
                <a:close/>
              </a:path>
              <a:path w="54609" h="75564">
                <a:moveTo>
                  <a:pt x="54254" y="71018"/>
                </a:moveTo>
                <a:lnTo>
                  <a:pt x="54254" y="63296"/>
                </a:lnTo>
                <a:lnTo>
                  <a:pt x="48869" y="66446"/>
                </a:lnTo>
                <a:lnTo>
                  <a:pt x="43281" y="67865"/>
                </a:lnTo>
                <a:lnTo>
                  <a:pt x="26820" y="67988"/>
                </a:lnTo>
                <a:lnTo>
                  <a:pt x="20523" y="65430"/>
                </a:lnTo>
                <a:lnTo>
                  <a:pt x="15748" y="59944"/>
                </a:lnTo>
                <a:lnTo>
                  <a:pt x="10871" y="54457"/>
                </a:lnTo>
                <a:lnTo>
                  <a:pt x="8432" y="47345"/>
                </a:lnTo>
                <a:lnTo>
                  <a:pt x="8432" y="64013"/>
                </a:lnTo>
                <a:lnTo>
                  <a:pt x="34137" y="75387"/>
                </a:lnTo>
                <a:lnTo>
                  <a:pt x="42468" y="75322"/>
                </a:lnTo>
                <a:lnTo>
                  <a:pt x="48869" y="73964"/>
                </a:lnTo>
                <a:lnTo>
                  <a:pt x="54254" y="710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747049" y="5569762"/>
            <a:ext cx="54610" cy="73660"/>
          </a:xfrm>
          <a:custGeom>
            <a:avLst/>
            <a:gdLst/>
            <a:ahLst/>
            <a:cxnLst/>
            <a:rect l="l" t="t" r="r" b="b"/>
            <a:pathLst>
              <a:path w="54609" h="73660">
                <a:moveTo>
                  <a:pt x="8026" y="73050"/>
                </a:move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close/>
              </a:path>
              <a:path w="54609" h="73660">
                <a:moveTo>
                  <a:pt x="46329" y="39522"/>
                </a:moveTo>
                <a:lnTo>
                  <a:pt x="46329" y="32308"/>
                </a:lnTo>
                <a:lnTo>
                  <a:pt x="8026" y="32308"/>
                </a:lnTo>
                <a:lnTo>
                  <a:pt x="8026" y="39522"/>
                </a:lnTo>
                <a:lnTo>
                  <a:pt x="46329" y="39522"/>
                </a:lnTo>
                <a:close/>
              </a:path>
              <a:path w="54609" h="73660">
                <a:moveTo>
                  <a:pt x="54254" y="73050"/>
                </a:moveTo>
                <a:lnTo>
                  <a:pt x="54254" y="0"/>
                </a:lnTo>
                <a:lnTo>
                  <a:pt x="46329" y="0"/>
                </a:lnTo>
                <a:lnTo>
                  <a:pt x="46329" y="73050"/>
                </a:lnTo>
                <a:lnTo>
                  <a:pt x="5425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78111" y="5568661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5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5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5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336633" y="5569762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4094" y="28854"/>
                </a:moveTo>
                <a:lnTo>
                  <a:pt x="44094" y="14833"/>
                </a:lnTo>
                <a:lnTo>
                  <a:pt x="41960" y="9550"/>
                </a:lnTo>
                <a:lnTo>
                  <a:pt x="37693" y="5689"/>
                </a:lnTo>
                <a:lnTo>
                  <a:pt x="33324" y="1930"/>
                </a:lnTo>
                <a:lnTo>
                  <a:pt x="27736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29870" y="7416"/>
                </a:lnTo>
                <a:lnTo>
                  <a:pt x="35661" y="12395"/>
                </a:lnTo>
                <a:lnTo>
                  <a:pt x="35661" y="39902"/>
                </a:lnTo>
                <a:lnTo>
                  <a:pt x="36575" y="39115"/>
                </a:lnTo>
                <a:lnTo>
                  <a:pt x="41554" y="34645"/>
                </a:lnTo>
                <a:lnTo>
                  <a:pt x="44094" y="28854"/>
                </a:lnTo>
                <a:close/>
              </a:path>
              <a:path w="44450" h="73660">
                <a:moveTo>
                  <a:pt x="35661" y="39902"/>
                </a:moveTo>
                <a:lnTo>
                  <a:pt x="35661" y="27127"/>
                </a:lnTo>
                <a:lnTo>
                  <a:pt x="34035" y="31089"/>
                </a:lnTo>
                <a:lnTo>
                  <a:pt x="30886" y="33731"/>
                </a:lnTo>
                <a:lnTo>
                  <a:pt x="27736" y="36474"/>
                </a:lnTo>
                <a:lnTo>
                  <a:pt x="23164" y="37795"/>
                </a:lnTo>
                <a:lnTo>
                  <a:pt x="8026" y="37795"/>
                </a:lnTo>
                <a:lnTo>
                  <a:pt x="8026" y="45313"/>
                </a:lnTo>
                <a:lnTo>
                  <a:pt x="18287" y="45334"/>
                </a:lnTo>
                <a:lnTo>
                  <a:pt x="25298" y="45618"/>
                </a:lnTo>
                <a:lnTo>
                  <a:pt x="31495" y="43484"/>
                </a:lnTo>
                <a:lnTo>
                  <a:pt x="35661" y="399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377680" y="5569762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5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5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452965" y="5569762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14941" y="5569762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4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4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4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595713" y="5569762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650272" y="5569762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59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40" y="73050"/>
                </a:lnTo>
                <a:lnTo>
                  <a:pt x="15240" y="7112"/>
                </a:lnTo>
                <a:lnTo>
                  <a:pt x="22453" y="7112"/>
                </a:lnTo>
                <a:close/>
              </a:path>
              <a:path w="22859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59" h="73660">
                <a:moveTo>
                  <a:pt x="22453" y="73050"/>
                </a:moveTo>
                <a:lnTo>
                  <a:pt x="22453" y="66040"/>
                </a:lnTo>
                <a:lnTo>
                  <a:pt x="15240" y="66040"/>
                </a:lnTo>
                <a:lnTo>
                  <a:pt x="15240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684918" y="5569762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746894" y="5569762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4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4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4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826955" y="5568645"/>
            <a:ext cx="329082" cy="7538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228335" y="5569762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4094" y="28854"/>
                </a:moveTo>
                <a:lnTo>
                  <a:pt x="44094" y="14833"/>
                </a:lnTo>
                <a:lnTo>
                  <a:pt x="41960" y="9550"/>
                </a:lnTo>
                <a:lnTo>
                  <a:pt x="37693" y="5689"/>
                </a:lnTo>
                <a:lnTo>
                  <a:pt x="33324" y="1930"/>
                </a:lnTo>
                <a:lnTo>
                  <a:pt x="27736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29870" y="7416"/>
                </a:lnTo>
                <a:lnTo>
                  <a:pt x="35661" y="12395"/>
                </a:lnTo>
                <a:lnTo>
                  <a:pt x="35661" y="39902"/>
                </a:lnTo>
                <a:lnTo>
                  <a:pt x="36575" y="39116"/>
                </a:lnTo>
                <a:lnTo>
                  <a:pt x="41554" y="34645"/>
                </a:lnTo>
                <a:lnTo>
                  <a:pt x="44094" y="28854"/>
                </a:lnTo>
                <a:close/>
              </a:path>
              <a:path w="44450" h="73660">
                <a:moveTo>
                  <a:pt x="35661" y="39902"/>
                </a:moveTo>
                <a:lnTo>
                  <a:pt x="35661" y="27127"/>
                </a:lnTo>
                <a:lnTo>
                  <a:pt x="34035" y="31089"/>
                </a:lnTo>
                <a:lnTo>
                  <a:pt x="30886" y="33731"/>
                </a:lnTo>
                <a:lnTo>
                  <a:pt x="27736" y="36474"/>
                </a:lnTo>
                <a:lnTo>
                  <a:pt x="23164" y="37795"/>
                </a:lnTo>
                <a:lnTo>
                  <a:pt x="8026" y="37795"/>
                </a:lnTo>
                <a:lnTo>
                  <a:pt x="8026" y="45313"/>
                </a:lnTo>
                <a:lnTo>
                  <a:pt x="18287" y="45334"/>
                </a:lnTo>
                <a:lnTo>
                  <a:pt x="25298" y="45618"/>
                </a:lnTo>
                <a:lnTo>
                  <a:pt x="31495" y="43484"/>
                </a:lnTo>
                <a:lnTo>
                  <a:pt x="35661" y="399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286349" y="5569762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0800" y="73050"/>
                </a:moveTo>
                <a:lnTo>
                  <a:pt x="50800" y="62992"/>
                </a:lnTo>
                <a:lnTo>
                  <a:pt x="50596" y="62992"/>
                </a:lnTo>
                <a:lnTo>
                  <a:pt x="50393" y="62484"/>
                </a:lnTo>
                <a:lnTo>
                  <a:pt x="49377" y="60858"/>
                </a:lnTo>
                <a:lnTo>
                  <a:pt x="47650" y="58216"/>
                </a:lnTo>
                <a:lnTo>
                  <a:pt x="10668" y="0"/>
                </a:lnTo>
                <a:lnTo>
                  <a:pt x="0" y="0"/>
                </a:lnTo>
                <a:lnTo>
                  <a:pt x="0" y="73050"/>
                </a:lnTo>
                <a:lnTo>
                  <a:pt x="7721" y="73050"/>
                </a:lnTo>
                <a:lnTo>
                  <a:pt x="7721" y="9550"/>
                </a:lnTo>
                <a:lnTo>
                  <a:pt x="7924" y="9550"/>
                </a:lnTo>
                <a:lnTo>
                  <a:pt x="8737" y="11379"/>
                </a:lnTo>
                <a:lnTo>
                  <a:pt x="9448" y="12903"/>
                </a:lnTo>
                <a:lnTo>
                  <a:pt x="10261" y="14122"/>
                </a:lnTo>
                <a:lnTo>
                  <a:pt x="48361" y="73050"/>
                </a:lnTo>
                <a:lnTo>
                  <a:pt x="50800" y="73050"/>
                </a:lnTo>
                <a:close/>
              </a:path>
              <a:path w="58420" h="73660">
                <a:moveTo>
                  <a:pt x="8026" y="73050"/>
                </a:moveTo>
                <a:lnTo>
                  <a:pt x="8026" y="14732"/>
                </a:lnTo>
                <a:lnTo>
                  <a:pt x="7924" y="11480"/>
                </a:lnTo>
                <a:lnTo>
                  <a:pt x="7721" y="9550"/>
                </a:lnTo>
                <a:lnTo>
                  <a:pt x="7721" y="73050"/>
                </a:lnTo>
                <a:lnTo>
                  <a:pt x="8026" y="73050"/>
                </a:lnTo>
                <a:close/>
              </a:path>
              <a:path w="58420" h="73660">
                <a:moveTo>
                  <a:pt x="58420" y="73050"/>
                </a:moveTo>
                <a:lnTo>
                  <a:pt x="58420" y="0"/>
                </a:lnTo>
                <a:lnTo>
                  <a:pt x="50292" y="0"/>
                </a:lnTo>
                <a:lnTo>
                  <a:pt x="50292" y="56997"/>
                </a:lnTo>
                <a:lnTo>
                  <a:pt x="50495" y="60553"/>
                </a:lnTo>
                <a:lnTo>
                  <a:pt x="50800" y="62992"/>
                </a:lnTo>
                <a:lnTo>
                  <a:pt x="50800" y="73050"/>
                </a:lnTo>
                <a:lnTo>
                  <a:pt x="5842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364073" y="5569762"/>
            <a:ext cx="38100" cy="73660"/>
          </a:xfrm>
          <a:custGeom>
            <a:avLst/>
            <a:gdLst/>
            <a:ahLst/>
            <a:cxnLst/>
            <a:rect l="l" t="t" r="r" b="b"/>
            <a:pathLst>
              <a:path w="38100" h="73660">
                <a:moveTo>
                  <a:pt x="37490" y="73050"/>
                </a:moveTo>
                <a:lnTo>
                  <a:pt x="37490" y="65735"/>
                </a:lnTo>
                <a:lnTo>
                  <a:pt x="8026" y="65735"/>
                </a:ln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3749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410504" y="5610605"/>
            <a:ext cx="27940" cy="6350"/>
          </a:xfrm>
          <a:custGeom>
            <a:avLst/>
            <a:gdLst/>
            <a:ahLst/>
            <a:cxnLst/>
            <a:rect l="l" t="t" r="r" b="b"/>
            <a:pathLst>
              <a:path w="27939" h="6350">
                <a:moveTo>
                  <a:pt x="27838" y="0"/>
                </a:moveTo>
                <a:lnTo>
                  <a:pt x="0" y="0"/>
                </a:lnTo>
                <a:lnTo>
                  <a:pt x="0" y="6299"/>
                </a:lnTo>
                <a:lnTo>
                  <a:pt x="27838" y="6299"/>
                </a:lnTo>
                <a:lnTo>
                  <a:pt x="27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454497" y="5569762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4094" y="28854"/>
                </a:moveTo>
                <a:lnTo>
                  <a:pt x="44094" y="14833"/>
                </a:lnTo>
                <a:lnTo>
                  <a:pt x="41960" y="9550"/>
                </a:lnTo>
                <a:lnTo>
                  <a:pt x="37693" y="5689"/>
                </a:lnTo>
                <a:lnTo>
                  <a:pt x="33324" y="1930"/>
                </a:lnTo>
                <a:lnTo>
                  <a:pt x="27736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29870" y="7416"/>
                </a:lnTo>
                <a:lnTo>
                  <a:pt x="35661" y="12395"/>
                </a:lnTo>
                <a:lnTo>
                  <a:pt x="35661" y="39902"/>
                </a:lnTo>
                <a:lnTo>
                  <a:pt x="36575" y="39116"/>
                </a:lnTo>
                <a:lnTo>
                  <a:pt x="41554" y="34645"/>
                </a:lnTo>
                <a:lnTo>
                  <a:pt x="44094" y="28854"/>
                </a:lnTo>
                <a:close/>
              </a:path>
              <a:path w="44450" h="73660">
                <a:moveTo>
                  <a:pt x="35661" y="39902"/>
                </a:moveTo>
                <a:lnTo>
                  <a:pt x="35661" y="27127"/>
                </a:lnTo>
                <a:lnTo>
                  <a:pt x="34035" y="31089"/>
                </a:lnTo>
                <a:lnTo>
                  <a:pt x="30886" y="33731"/>
                </a:lnTo>
                <a:lnTo>
                  <a:pt x="27736" y="36474"/>
                </a:lnTo>
                <a:lnTo>
                  <a:pt x="23164" y="37795"/>
                </a:lnTo>
                <a:lnTo>
                  <a:pt x="8026" y="37795"/>
                </a:lnTo>
                <a:lnTo>
                  <a:pt x="8026" y="45313"/>
                </a:lnTo>
                <a:lnTo>
                  <a:pt x="18287" y="45334"/>
                </a:lnTo>
                <a:lnTo>
                  <a:pt x="25298" y="45618"/>
                </a:lnTo>
                <a:lnTo>
                  <a:pt x="31495" y="43484"/>
                </a:lnTo>
                <a:lnTo>
                  <a:pt x="35661" y="399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01538" y="5569762"/>
            <a:ext cx="42545" cy="85725"/>
          </a:xfrm>
          <a:custGeom>
            <a:avLst/>
            <a:gdLst/>
            <a:ahLst/>
            <a:cxnLst/>
            <a:rect l="l" t="t" r="r" b="b"/>
            <a:pathLst>
              <a:path w="42545" h="85725">
                <a:moveTo>
                  <a:pt x="42367" y="0"/>
                </a:moveTo>
                <a:lnTo>
                  <a:pt x="34848" y="0"/>
                </a:lnTo>
                <a:lnTo>
                  <a:pt x="0" y="85140"/>
                </a:lnTo>
                <a:lnTo>
                  <a:pt x="7315" y="85140"/>
                </a:lnTo>
                <a:lnTo>
                  <a:pt x="423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545226" y="5569762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606999" y="5569762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660542" y="5569762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6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6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718759" y="5569762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79" h="73660">
                <a:moveTo>
                  <a:pt x="55676" y="0"/>
                </a:moveTo>
                <a:lnTo>
                  <a:pt x="47142" y="0"/>
                </a:lnTo>
                <a:lnTo>
                  <a:pt x="29768" y="33426"/>
                </a:lnTo>
                <a:lnTo>
                  <a:pt x="28752" y="35255"/>
                </a:lnTo>
                <a:lnTo>
                  <a:pt x="28041" y="36677"/>
                </a:lnTo>
                <a:lnTo>
                  <a:pt x="27736" y="37795"/>
                </a:lnTo>
                <a:lnTo>
                  <a:pt x="26619" y="35255"/>
                </a:lnTo>
                <a:lnTo>
                  <a:pt x="26009" y="33832"/>
                </a:lnTo>
                <a:lnTo>
                  <a:pt x="9245" y="0"/>
                </a:lnTo>
                <a:lnTo>
                  <a:pt x="0" y="0"/>
                </a:lnTo>
                <a:lnTo>
                  <a:pt x="23571" y="46126"/>
                </a:lnTo>
                <a:lnTo>
                  <a:pt x="23571" y="73050"/>
                </a:lnTo>
                <a:lnTo>
                  <a:pt x="31597" y="73050"/>
                </a:lnTo>
                <a:lnTo>
                  <a:pt x="31597" y="46024"/>
                </a:lnTo>
                <a:lnTo>
                  <a:pt x="55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817108" y="5568661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4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4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4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868415" y="5569762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60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39" y="73050"/>
                </a:lnTo>
                <a:lnTo>
                  <a:pt x="15239" y="7112"/>
                </a:lnTo>
                <a:lnTo>
                  <a:pt x="22453" y="7112"/>
                </a:lnTo>
                <a:close/>
              </a:path>
              <a:path w="22860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60" h="73660">
                <a:moveTo>
                  <a:pt x="22453" y="73050"/>
                </a:moveTo>
                <a:lnTo>
                  <a:pt x="22453" y="66040"/>
                </a:lnTo>
                <a:lnTo>
                  <a:pt x="15239" y="66040"/>
                </a:lnTo>
                <a:lnTo>
                  <a:pt x="15239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903061" y="5569762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8318" y="35661"/>
                </a:moveTo>
                <a:lnTo>
                  <a:pt x="55916" y="20059"/>
                </a:lnTo>
                <a:lnTo>
                  <a:pt x="48704" y="8915"/>
                </a:lnTo>
                <a:lnTo>
                  <a:pt x="36672" y="2228"/>
                </a:lnTo>
                <a:lnTo>
                  <a:pt x="19811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19811" y="7443"/>
                </a:lnTo>
                <a:lnTo>
                  <a:pt x="32869" y="9190"/>
                </a:lnTo>
                <a:lnTo>
                  <a:pt x="42329" y="14516"/>
                </a:lnTo>
                <a:lnTo>
                  <a:pt x="47998" y="23404"/>
                </a:lnTo>
                <a:lnTo>
                  <a:pt x="49885" y="35864"/>
                </a:lnTo>
                <a:lnTo>
                  <a:pt x="49885" y="59865"/>
                </a:lnTo>
                <a:lnTo>
                  <a:pt x="52146" y="57264"/>
                </a:lnTo>
                <a:lnTo>
                  <a:pt x="55575" y="50901"/>
                </a:lnTo>
                <a:lnTo>
                  <a:pt x="57632" y="43700"/>
                </a:lnTo>
                <a:lnTo>
                  <a:pt x="58318" y="35661"/>
                </a:lnTo>
                <a:close/>
              </a:path>
              <a:path w="58420" h="73660">
                <a:moveTo>
                  <a:pt x="49885" y="59865"/>
                </a:moveTo>
                <a:lnTo>
                  <a:pt x="49885" y="45313"/>
                </a:lnTo>
                <a:lnTo>
                  <a:pt x="47244" y="52628"/>
                </a:lnTo>
                <a:lnTo>
                  <a:pt x="41859" y="57810"/>
                </a:lnTo>
                <a:lnTo>
                  <a:pt x="36474" y="63093"/>
                </a:lnTo>
                <a:lnTo>
                  <a:pt x="2885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47345" y="62788"/>
                </a:lnTo>
                <a:lnTo>
                  <a:pt x="49885" y="59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975908" y="5569762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5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5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5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899268" y="5569762"/>
            <a:ext cx="54610" cy="73660"/>
          </a:xfrm>
          <a:custGeom>
            <a:avLst/>
            <a:gdLst/>
            <a:ahLst/>
            <a:cxnLst/>
            <a:rect l="l" t="t" r="r" b="b"/>
            <a:pathLst>
              <a:path w="54610" h="73660">
                <a:moveTo>
                  <a:pt x="8026" y="73050"/>
                </a:move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close/>
              </a:path>
              <a:path w="54610" h="73660">
                <a:moveTo>
                  <a:pt x="46329" y="39522"/>
                </a:moveTo>
                <a:lnTo>
                  <a:pt x="46329" y="32308"/>
                </a:lnTo>
                <a:lnTo>
                  <a:pt x="8026" y="32308"/>
                </a:lnTo>
                <a:lnTo>
                  <a:pt x="8026" y="39522"/>
                </a:lnTo>
                <a:lnTo>
                  <a:pt x="46329" y="39522"/>
                </a:lnTo>
                <a:close/>
              </a:path>
              <a:path w="54610" h="73660">
                <a:moveTo>
                  <a:pt x="54254" y="73050"/>
                </a:moveTo>
                <a:lnTo>
                  <a:pt x="54254" y="0"/>
                </a:lnTo>
                <a:lnTo>
                  <a:pt x="46329" y="0"/>
                </a:lnTo>
                <a:lnTo>
                  <a:pt x="46329" y="73050"/>
                </a:lnTo>
                <a:lnTo>
                  <a:pt x="5425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972966" y="5569762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5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5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5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017098" y="5569762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6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6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076941" y="5569762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174553" y="5569762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4094" y="28854"/>
                </a:moveTo>
                <a:lnTo>
                  <a:pt x="44094" y="14833"/>
                </a:lnTo>
                <a:lnTo>
                  <a:pt x="41960" y="9550"/>
                </a:lnTo>
                <a:lnTo>
                  <a:pt x="37693" y="5689"/>
                </a:lnTo>
                <a:lnTo>
                  <a:pt x="33324" y="1930"/>
                </a:lnTo>
                <a:lnTo>
                  <a:pt x="27736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29870" y="7416"/>
                </a:lnTo>
                <a:lnTo>
                  <a:pt x="35661" y="12395"/>
                </a:lnTo>
                <a:lnTo>
                  <a:pt x="35661" y="39902"/>
                </a:lnTo>
                <a:lnTo>
                  <a:pt x="36575" y="39116"/>
                </a:lnTo>
                <a:lnTo>
                  <a:pt x="41554" y="34645"/>
                </a:lnTo>
                <a:lnTo>
                  <a:pt x="44094" y="28854"/>
                </a:lnTo>
                <a:close/>
              </a:path>
              <a:path w="44450" h="73660">
                <a:moveTo>
                  <a:pt x="35661" y="39902"/>
                </a:moveTo>
                <a:lnTo>
                  <a:pt x="35661" y="27127"/>
                </a:lnTo>
                <a:lnTo>
                  <a:pt x="34035" y="31089"/>
                </a:lnTo>
                <a:lnTo>
                  <a:pt x="30886" y="33731"/>
                </a:lnTo>
                <a:lnTo>
                  <a:pt x="27736" y="36474"/>
                </a:lnTo>
                <a:lnTo>
                  <a:pt x="23164" y="37795"/>
                </a:lnTo>
                <a:lnTo>
                  <a:pt x="8026" y="37795"/>
                </a:lnTo>
                <a:lnTo>
                  <a:pt x="8026" y="45313"/>
                </a:lnTo>
                <a:lnTo>
                  <a:pt x="18287" y="45334"/>
                </a:lnTo>
                <a:lnTo>
                  <a:pt x="25298" y="45618"/>
                </a:lnTo>
                <a:lnTo>
                  <a:pt x="31495" y="43484"/>
                </a:lnTo>
                <a:lnTo>
                  <a:pt x="35661" y="399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232618" y="5569762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4288599" y="5568645"/>
            <a:ext cx="69215" cy="75565"/>
          </a:xfrm>
          <a:custGeom>
            <a:avLst/>
            <a:gdLst/>
            <a:ahLst/>
            <a:cxnLst/>
            <a:rect l="l" t="t" r="r" b="b"/>
            <a:pathLst>
              <a:path w="69214" h="75564">
                <a:moveTo>
                  <a:pt x="68884" y="36677"/>
                </a:moveTo>
                <a:lnTo>
                  <a:pt x="48907" y="2527"/>
                </a:lnTo>
                <a:lnTo>
                  <a:pt x="35356" y="0"/>
                </a:lnTo>
                <a:lnTo>
                  <a:pt x="27565" y="649"/>
                </a:lnTo>
                <a:lnTo>
                  <a:pt x="588" y="30203"/>
                </a:lnTo>
                <a:lnTo>
                  <a:pt x="0" y="38506"/>
                </a:lnTo>
                <a:lnTo>
                  <a:pt x="590" y="46286"/>
                </a:lnTo>
                <a:lnTo>
                  <a:pt x="2362" y="53329"/>
                </a:lnTo>
                <a:lnTo>
                  <a:pt x="5272" y="59580"/>
                </a:lnTo>
                <a:lnTo>
                  <a:pt x="8432" y="63881"/>
                </a:lnTo>
                <a:lnTo>
                  <a:pt x="8432" y="28955"/>
                </a:lnTo>
                <a:lnTo>
                  <a:pt x="10769" y="21640"/>
                </a:lnTo>
                <a:lnTo>
                  <a:pt x="15544" y="15951"/>
                </a:lnTo>
                <a:lnTo>
                  <a:pt x="20319" y="10159"/>
                </a:lnTo>
                <a:lnTo>
                  <a:pt x="26720" y="7315"/>
                </a:lnTo>
                <a:lnTo>
                  <a:pt x="42875" y="7315"/>
                </a:lnTo>
                <a:lnTo>
                  <a:pt x="49275" y="9956"/>
                </a:lnTo>
                <a:lnTo>
                  <a:pt x="53746" y="15443"/>
                </a:lnTo>
                <a:lnTo>
                  <a:pt x="58216" y="20827"/>
                </a:lnTo>
                <a:lnTo>
                  <a:pt x="60451" y="28346"/>
                </a:lnTo>
                <a:lnTo>
                  <a:pt x="60451" y="63529"/>
                </a:lnTo>
                <a:lnTo>
                  <a:pt x="63612" y="59066"/>
                </a:lnTo>
                <a:lnTo>
                  <a:pt x="66547" y="52409"/>
                </a:lnTo>
                <a:lnTo>
                  <a:pt x="68297" y="44981"/>
                </a:lnTo>
                <a:lnTo>
                  <a:pt x="68884" y="36677"/>
                </a:lnTo>
                <a:close/>
              </a:path>
              <a:path w="69214" h="75564">
                <a:moveTo>
                  <a:pt x="60451" y="63529"/>
                </a:moveTo>
                <a:lnTo>
                  <a:pt x="60451" y="47345"/>
                </a:lnTo>
                <a:lnTo>
                  <a:pt x="58115" y="54660"/>
                </a:lnTo>
                <a:lnTo>
                  <a:pt x="53441" y="60045"/>
                </a:lnTo>
                <a:lnTo>
                  <a:pt x="48869" y="65430"/>
                </a:lnTo>
                <a:lnTo>
                  <a:pt x="42479" y="68026"/>
                </a:lnTo>
                <a:lnTo>
                  <a:pt x="26314" y="68071"/>
                </a:lnTo>
                <a:lnTo>
                  <a:pt x="20116" y="65227"/>
                </a:lnTo>
                <a:lnTo>
                  <a:pt x="10769" y="53847"/>
                </a:lnTo>
                <a:lnTo>
                  <a:pt x="8432" y="46634"/>
                </a:lnTo>
                <a:lnTo>
                  <a:pt x="8432" y="63881"/>
                </a:lnTo>
                <a:lnTo>
                  <a:pt x="34137" y="75387"/>
                </a:lnTo>
                <a:lnTo>
                  <a:pt x="41735" y="74722"/>
                </a:lnTo>
                <a:lnTo>
                  <a:pt x="48513" y="72732"/>
                </a:lnTo>
                <a:lnTo>
                  <a:pt x="54454" y="69429"/>
                </a:lnTo>
                <a:lnTo>
                  <a:pt x="59537" y="64820"/>
                </a:lnTo>
                <a:lnTo>
                  <a:pt x="60451" y="63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359503" y="5569762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421327" y="5569762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5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5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5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469117" y="5568645"/>
            <a:ext cx="54610" cy="75565"/>
          </a:xfrm>
          <a:custGeom>
            <a:avLst/>
            <a:gdLst/>
            <a:ahLst/>
            <a:cxnLst/>
            <a:rect l="l" t="t" r="r" b="b"/>
            <a:pathLst>
              <a:path w="54610" h="75564">
                <a:moveTo>
                  <a:pt x="54254" y="11582"/>
                </a:moveTo>
                <a:lnTo>
                  <a:pt x="54254" y="2946"/>
                </a:lnTo>
                <a:lnTo>
                  <a:pt x="49682" y="914"/>
                </a:lnTo>
                <a:lnTo>
                  <a:pt x="43992" y="0"/>
                </a:lnTo>
                <a:lnTo>
                  <a:pt x="37083" y="0"/>
                </a:lnTo>
                <a:lnTo>
                  <a:pt x="2590" y="23545"/>
                </a:lnTo>
                <a:lnTo>
                  <a:pt x="0" y="39014"/>
                </a:lnTo>
                <a:lnTo>
                  <a:pt x="588" y="46710"/>
                </a:lnTo>
                <a:lnTo>
                  <a:pt x="2349" y="53644"/>
                </a:lnTo>
                <a:lnTo>
                  <a:pt x="5272" y="59816"/>
                </a:lnTo>
                <a:lnTo>
                  <a:pt x="8432" y="64013"/>
                </a:lnTo>
                <a:lnTo>
                  <a:pt x="8432" y="29463"/>
                </a:lnTo>
                <a:lnTo>
                  <a:pt x="10972" y="21945"/>
                </a:lnTo>
                <a:lnTo>
                  <a:pt x="16154" y="16052"/>
                </a:lnTo>
                <a:lnTo>
                  <a:pt x="21335" y="10261"/>
                </a:lnTo>
                <a:lnTo>
                  <a:pt x="28244" y="7315"/>
                </a:lnTo>
                <a:lnTo>
                  <a:pt x="43281" y="7315"/>
                </a:lnTo>
                <a:lnTo>
                  <a:pt x="49072" y="8737"/>
                </a:lnTo>
                <a:lnTo>
                  <a:pt x="54254" y="11582"/>
                </a:lnTo>
                <a:close/>
              </a:path>
              <a:path w="54610" h="75564">
                <a:moveTo>
                  <a:pt x="54254" y="71018"/>
                </a:moveTo>
                <a:lnTo>
                  <a:pt x="54254" y="63296"/>
                </a:lnTo>
                <a:lnTo>
                  <a:pt x="48869" y="66446"/>
                </a:lnTo>
                <a:lnTo>
                  <a:pt x="43281" y="67865"/>
                </a:lnTo>
                <a:lnTo>
                  <a:pt x="26820" y="67988"/>
                </a:lnTo>
                <a:lnTo>
                  <a:pt x="20523" y="65430"/>
                </a:lnTo>
                <a:lnTo>
                  <a:pt x="15747" y="59943"/>
                </a:lnTo>
                <a:lnTo>
                  <a:pt x="10871" y="54457"/>
                </a:lnTo>
                <a:lnTo>
                  <a:pt x="8432" y="47345"/>
                </a:lnTo>
                <a:lnTo>
                  <a:pt x="8432" y="64013"/>
                </a:lnTo>
                <a:lnTo>
                  <a:pt x="34137" y="75387"/>
                </a:lnTo>
                <a:lnTo>
                  <a:pt x="42468" y="75322"/>
                </a:lnTo>
                <a:lnTo>
                  <a:pt x="48869" y="73964"/>
                </a:lnTo>
                <a:lnTo>
                  <a:pt x="54254" y="710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530928" y="5569762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582947" y="5568645"/>
            <a:ext cx="69215" cy="75565"/>
          </a:xfrm>
          <a:custGeom>
            <a:avLst/>
            <a:gdLst/>
            <a:ahLst/>
            <a:cxnLst/>
            <a:rect l="l" t="t" r="r" b="b"/>
            <a:pathLst>
              <a:path w="69214" h="75564">
                <a:moveTo>
                  <a:pt x="68884" y="36677"/>
                </a:moveTo>
                <a:lnTo>
                  <a:pt x="48907" y="2527"/>
                </a:lnTo>
                <a:lnTo>
                  <a:pt x="35356" y="0"/>
                </a:lnTo>
                <a:lnTo>
                  <a:pt x="27565" y="649"/>
                </a:lnTo>
                <a:lnTo>
                  <a:pt x="588" y="30203"/>
                </a:lnTo>
                <a:lnTo>
                  <a:pt x="0" y="38506"/>
                </a:lnTo>
                <a:lnTo>
                  <a:pt x="590" y="46286"/>
                </a:lnTo>
                <a:lnTo>
                  <a:pt x="2362" y="53329"/>
                </a:lnTo>
                <a:lnTo>
                  <a:pt x="5272" y="59580"/>
                </a:lnTo>
                <a:lnTo>
                  <a:pt x="8432" y="63881"/>
                </a:lnTo>
                <a:lnTo>
                  <a:pt x="8432" y="28955"/>
                </a:lnTo>
                <a:lnTo>
                  <a:pt x="10769" y="21640"/>
                </a:lnTo>
                <a:lnTo>
                  <a:pt x="15544" y="15951"/>
                </a:lnTo>
                <a:lnTo>
                  <a:pt x="20319" y="10159"/>
                </a:lnTo>
                <a:lnTo>
                  <a:pt x="26720" y="7315"/>
                </a:lnTo>
                <a:lnTo>
                  <a:pt x="42875" y="7315"/>
                </a:lnTo>
                <a:lnTo>
                  <a:pt x="49275" y="9956"/>
                </a:lnTo>
                <a:lnTo>
                  <a:pt x="53746" y="15443"/>
                </a:lnTo>
                <a:lnTo>
                  <a:pt x="58216" y="20827"/>
                </a:lnTo>
                <a:lnTo>
                  <a:pt x="60451" y="28346"/>
                </a:lnTo>
                <a:lnTo>
                  <a:pt x="60451" y="63529"/>
                </a:lnTo>
                <a:lnTo>
                  <a:pt x="63612" y="59066"/>
                </a:lnTo>
                <a:lnTo>
                  <a:pt x="66547" y="52409"/>
                </a:lnTo>
                <a:lnTo>
                  <a:pt x="68297" y="44981"/>
                </a:lnTo>
                <a:lnTo>
                  <a:pt x="68884" y="36677"/>
                </a:lnTo>
                <a:close/>
              </a:path>
              <a:path w="69214" h="75564">
                <a:moveTo>
                  <a:pt x="60451" y="63529"/>
                </a:moveTo>
                <a:lnTo>
                  <a:pt x="60451" y="47345"/>
                </a:lnTo>
                <a:lnTo>
                  <a:pt x="58115" y="54660"/>
                </a:lnTo>
                <a:lnTo>
                  <a:pt x="53441" y="60045"/>
                </a:lnTo>
                <a:lnTo>
                  <a:pt x="48869" y="65430"/>
                </a:lnTo>
                <a:lnTo>
                  <a:pt x="42479" y="68026"/>
                </a:lnTo>
                <a:lnTo>
                  <a:pt x="26314" y="68071"/>
                </a:lnTo>
                <a:lnTo>
                  <a:pt x="20116" y="65227"/>
                </a:lnTo>
                <a:lnTo>
                  <a:pt x="10769" y="53847"/>
                </a:lnTo>
                <a:lnTo>
                  <a:pt x="8432" y="46634"/>
                </a:lnTo>
                <a:lnTo>
                  <a:pt x="8432" y="63881"/>
                </a:lnTo>
                <a:lnTo>
                  <a:pt x="34137" y="75387"/>
                </a:lnTo>
                <a:lnTo>
                  <a:pt x="41735" y="74722"/>
                </a:lnTo>
                <a:lnTo>
                  <a:pt x="48513" y="72732"/>
                </a:lnTo>
                <a:lnTo>
                  <a:pt x="54454" y="69429"/>
                </a:lnTo>
                <a:lnTo>
                  <a:pt x="59537" y="64820"/>
                </a:lnTo>
                <a:lnTo>
                  <a:pt x="60451" y="63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666297" y="5569762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190744" y="3875925"/>
            <a:ext cx="74295" cy="73660"/>
          </a:xfrm>
          <a:custGeom>
            <a:avLst/>
            <a:gdLst/>
            <a:ahLst/>
            <a:cxnLst/>
            <a:rect l="l" t="t" r="r" b="b"/>
            <a:pathLst>
              <a:path w="74295" h="73660">
                <a:moveTo>
                  <a:pt x="73863" y="73050"/>
                </a:moveTo>
                <a:lnTo>
                  <a:pt x="73863" y="0"/>
                </a:lnTo>
                <a:lnTo>
                  <a:pt x="64007" y="0"/>
                </a:lnTo>
                <a:lnTo>
                  <a:pt x="40639" y="51206"/>
                </a:lnTo>
                <a:lnTo>
                  <a:pt x="37490" y="58724"/>
                </a:lnTo>
                <a:lnTo>
                  <a:pt x="36982" y="60147"/>
                </a:lnTo>
                <a:lnTo>
                  <a:pt x="36779" y="60147"/>
                </a:lnTo>
                <a:lnTo>
                  <a:pt x="36271" y="58521"/>
                </a:lnTo>
                <a:lnTo>
                  <a:pt x="35153" y="55676"/>
                </a:lnTo>
                <a:lnTo>
                  <a:pt x="10464" y="0"/>
                </a:lnTo>
                <a:lnTo>
                  <a:pt x="0" y="0"/>
                </a:lnTo>
                <a:lnTo>
                  <a:pt x="0" y="73050"/>
                </a:lnTo>
                <a:lnTo>
                  <a:pt x="7416" y="73050"/>
                </a:lnTo>
                <a:lnTo>
                  <a:pt x="7416" y="9652"/>
                </a:lnTo>
                <a:lnTo>
                  <a:pt x="7619" y="9652"/>
                </a:lnTo>
                <a:lnTo>
                  <a:pt x="8432" y="13106"/>
                </a:lnTo>
                <a:lnTo>
                  <a:pt x="9042" y="15544"/>
                </a:lnTo>
                <a:lnTo>
                  <a:pt x="9753" y="16967"/>
                </a:lnTo>
                <a:lnTo>
                  <a:pt x="35153" y="73050"/>
                </a:lnTo>
                <a:lnTo>
                  <a:pt x="38811" y="73050"/>
                </a:lnTo>
                <a:lnTo>
                  <a:pt x="64211" y="16560"/>
                </a:lnTo>
                <a:lnTo>
                  <a:pt x="64820" y="15240"/>
                </a:lnTo>
                <a:lnTo>
                  <a:pt x="65531" y="12903"/>
                </a:lnTo>
                <a:lnTo>
                  <a:pt x="66344" y="9652"/>
                </a:lnTo>
                <a:lnTo>
                  <a:pt x="66547" y="9652"/>
                </a:lnTo>
                <a:lnTo>
                  <a:pt x="66547" y="73050"/>
                </a:lnTo>
                <a:lnTo>
                  <a:pt x="73863" y="73050"/>
                </a:lnTo>
                <a:close/>
              </a:path>
              <a:path w="74295" h="73660">
                <a:moveTo>
                  <a:pt x="7823" y="73050"/>
                </a:moveTo>
                <a:lnTo>
                  <a:pt x="7823" y="16154"/>
                </a:lnTo>
                <a:lnTo>
                  <a:pt x="7721" y="11480"/>
                </a:lnTo>
                <a:lnTo>
                  <a:pt x="7416" y="9652"/>
                </a:lnTo>
                <a:lnTo>
                  <a:pt x="7416" y="73050"/>
                </a:lnTo>
                <a:lnTo>
                  <a:pt x="7823" y="73050"/>
                </a:lnTo>
                <a:close/>
              </a:path>
              <a:path w="74295" h="73660">
                <a:moveTo>
                  <a:pt x="66547" y="73050"/>
                </a:moveTo>
                <a:lnTo>
                  <a:pt x="66547" y="9652"/>
                </a:lnTo>
                <a:lnTo>
                  <a:pt x="65836" y="19913"/>
                </a:lnTo>
                <a:lnTo>
                  <a:pt x="65836" y="73050"/>
                </a:lnTo>
                <a:lnTo>
                  <a:pt x="66547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283911" y="3875925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0639" y="20828"/>
                </a:moveTo>
                <a:lnTo>
                  <a:pt x="40639" y="11684"/>
                </a:lnTo>
                <a:lnTo>
                  <a:pt x="38811" y="7721"/>
                </a:lnTo>
                <a:lnTo>
                  <a:pt x="31394" y="1524"/>
                </a:lnTo>
                <a:lnTo>
                  <a:pt x="26415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7533" y="7518"/>
                </a:lnTo>
                <a:lnTo>
                  <a:pt x="32308" y="11074"/>
                </a:lnTo>
                <a:lnTo>
                  <a:pt x="32308" y="32667"/>
                </a:lnTo>
                <a:lnTo>
                  <a:pt x="35153" y="30581"/>
                </a:lnTo>
                <a:lnTo>
                  <a:pt x="37388" y="27533"/>
                </a:lnTo>
                <a:lnTo>
                  <a:pt x="39522" y="24384"/>
                </a:lnTo>
                <a:lnTo>
                  <a:pt x="40639" y="20828"/>
                </a:lnTo>
                <a:close/>
              </a:path>
              <a:path w="44450" h="73660">
                <a:moveTo>
                  <a:pt x="32308" y="32667"/>
                </a:moveTo>
                <a:lnTo>
                  <a:pt x="32308" y="22453"/>
                </a:lnTo>
                <a:lnTo>
                  <a:pt x="30886" y="25603"/>
                </a:lnTo>
                <a:lnTo>
                  <a:pt x="25603" y="30276"/>
                </a:lnTo>
                <a:lnTo>
                  <a:pt x="21742" y="31496"/>
                </a:lnTo>
                <a:lnTo>
                  <a:pt x="8026" y="31496"/>
                </a:lnTo>
                <a:lnTo>
                  <a:pt x="8026" y="38912"/>
                </a:lnTo>
                <a:lnTo>
                  <a:pt x="28143" y="38912"/>
                </a:lnTo>
                <a:lnTo>
                  <a:pt x="28143" y="34137"/>
                </a:lnTo>
                <a:lnTo>
                  <a:pt x="32105" y="32816"/>
                </a:lnTo>
                <a:lnTo>
                  <a:pt x="32308" y="32667"/>
                </a:lnTo>
                <a:close/>
              </a:path>
              <a:path w="44450" h="73660">
                <a:moveTo>
                  <a:pt x="35966" y="68663"/>
                </a:moveTo>
                <a:lnTo>
                  <a:pt x="35966" y="56184"/>
                </a:lnTo>
                <a:lnTo>
                  <a:pt x="34543" y="59537"/>
                </a:lnTo>
                <a:lnTo>
                  <a:pt x="28854" y="64414"/>
                </a:lnTo>
                <a:lnTo>
                  <a:pt x="24891" y="65633"/>
                </a:lnTo>
                <a:lnTo>
                  <a:pt x="8026" y="65633"/>
                </a:lnTo>
                <a:lnTo>
                  <a:pt x="8026" y="73050"/>
                </a:lnTo>
                <a:lnTo>
                  <a:pt x="27533" y="73050"/>
                </a:lnTo>
                <a:lnTo>
                  <a:pt x="33121" y="71120"/>
                </a:lnTo>
                <a:lnTo>
                  <a:pt x="35966" y="68663"/>
                </a:lnTo>
                <a:close/>
              </a:path>
              <a:path w="44450" h="73660">
                <a:moveTo>
                  <a:pt x="44297" y="58318"/>
                </a:moveTo>
                <a:lnTo>
                  <a:pt x="44297" y="47142"/>
                </a:lnTo>
                <a:lnTo>
                  <a:pt x="42875" y="43078"/>
                </a:lnTo>
                <a:lnTo>
                  <a:pt x="39928" y="39928"/>
                </a:lnTo>
                <a:lnTo>
                  <a:pt x="36982" y="36677"/>
                </a:lnTo>
                <a:lnTo>
                  <a:pt x="33121" y="34895"/>
                </a:lnTo>
                <a:lnTo>
                  <a:pt x="32308" y="34774"/>
                </a:lnTo>
                <a:lnTo>
                  <a:pt x="28143" y="34340"/>
                </a:lnTo>
                <a:lnTo>
                  <a:pt x="28143" y="38912"/>
                </a:lnTo>
                <a:lnTo>
                  <a:pt x="29971" y="38912"/>
                </a:lnTo>
                <a:lnTo>
                  <a:pt x="35966" y="43281"/>
                </a:lnTo>
                <a:lnTo>
                  <a:pt x="35966" y="68663"/>
                </a:lnTo>
                <a:lnTo>
                  <a:pt x="42062" y="63398"/>
                </a:lnTo>
                <a:lnTo>
                  <a:pt x="44297" y="58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343144" y="3875925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440883" y="3875925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494426" y="3875925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6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6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569711" y="3875925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8318" y="35661"/>
                </a:moveTo>
                <a:lnTo>
                  <a:pt x="55916" y="20059"/>
                </a:lnTo>
                <a:lnTo>
                  <a:pt x="48704" y="8915"/>
                </a:lnTo>
                <a:lnTo>
                  <a:pt x="36672" y="2228"/>
                </a:lnTo>
                <a:lnTo>
                  <a:pt x="19811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19811" y="7443"/>
                </a:lnTo>
                <a:lnTo>
                  <a:pt x="32869" y="9190"/>
                </a:lnTo>
                <a:lnTo>
                  <a:pt x="42329" y="14516"/>
                </a:lnTo>
                <a:lnTo>
                  <a:pt x="47998" y="23404"/>
                </a:lnTo>
                <a:lnTo>
                  <a:pt x="49885" y="35864"/>
                </a:lnTo>
                <a:lnTo>
                  <a:pt x="49885" y="59865"/>
                </a:lnTo>
                <a:lnTo>
                  <a:pt x="52146" y="57264"/>
                </a:lnTo>
                <a:lnTo>
                  <a:pt x="55575" y="50901"/>
                </a:lnTo>
                <a:lnTo>
                  <a:pt x="57632" y="43700"/>
                </a:lnTo>
                <a:lnTo>
                  <a:pt x="58318" y="35661"/>
                </a:lnTo>
                <a:close/>
              </a:path>
              <a:path w="58420" h="73660">
                <a:moveTo>
                  <a:pt x="49885" y="59865"/>
                </a:moveTo>
                <a:lnTo>
                  <a:pt x="49885" y="45313"/>
                </a:lnTo>
                <a:lnTo>
                  <a:pt x="47244" y="52628"/>
                </a:lnTo>
                <a:lnTo>
                  <a:pt x="41859" y="57810"/>
                </a:lnTo>
                <a:lnTo>
                  <a:pt x="36474" y="63093"/>
                </a:lnTo>
                <a:lnTo>
                  <a:pt x="2885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47345" y="62788"/>
                </a:lnTo>
                <a:lnTo>
                  <a:pt x="49885" y="59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674969" y="3874824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4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4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4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732576" y="3875925"/>
            <a:ext cx="53975" cy="74295"/>
          </a:xfrm>
          <a:custGeom>
            <a:avLst/>
            <a:gdLst/>
            <a:ahLst/>
            <a:cxnLst/>
            <a:rect l="l" t="t" r="r" b="b"/>
            <a:pathLst>
              <a:path w="53975" h="74295">
                <a:moveTo>
                  <a:pt x="53949" y="43688"/>
                </a:moveTo>
                <a:lnTo>
                  <a:pt x="53949" y="0"/>
                </a:lnTo>
                <a:lnTo>
                  <a:pt x="45923" y="0"/>
                </a:lnTo>
                <a:lnTo>
                  <a:pt x="45923" y="45110"/>
                </a:lnTo>
                <a:lnTo>
                  <a:pt x="44761" y="54652"/>
                </a:lnTo>
                <a:lnTo>
                  <a:pt x="41274" y="61480"/>
                </a:lnTo>
                <a:lnTo>
                  <a:pt x="35464" y="65584"/>
                </a:lnTo>
                <a:lnTo>
                  <a:pt x="27330" y="66954"/>
                </a:lnTo>
                <a:lnTo>
                  <a:pt x="18870" y="65543"/>
                </a:lnTo>
                <a:lnTo>
                  <a:pt x="12839" y="61302"/>
                </a:lnTo>
                <a:lnTo>
                  <a:pt x="9228" y="54224"/>
                </a:lnTo>
                <a:lnTo>
                  <a:pt x="8026" y="44297"/>
                </a:lnTo>
                <a:lnTo>
                  <a:pt x="8026" y="0"/>
                </a:lnTo>
                <a:lnTo>
                  <a:pt x="0" y="0"/>
                </a:lnTo>
                <a:lnTo>
                  <a:pt x="0" y="44805"/>
                </a:lnTo>
                <a:lnTo>
                  <a:pt x="1654" y="57724"/>
                </a:lnTo>
                <a:lnTo>
                  <a:pt x="6603" y="66929"/>
                </a:lnTo>
                <a:lnTo>
                  <a:pt x="14830" y="72437"/>
                </a:lnTo>
                <a:lnTo>
                  <a:pt x="26314" y="74269"/>
                </a:lnTo>
                <a:lnTo>
                  <a:pt x="38390" y="72363"/>
                </a:lnTo>
                <a:lnTo>
                  <a:pt x="47028" y="66636"/>
                </a:lnTo>
                <a:lnTo>
                  <a:pt x="52217" y="57081"/>
                </a:lnTo>
                <a:lnTo>
                  <a:pt x="53949" y="436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804915" y="3875925"/>
            <a:ext cx="44450" cy="73660"/>
          </a:xfrm>
          <a:custGeom>
            <a:avLst/>
            <a:gdLst/>
            <a:ahLst/>
            <a:cxnLst/>
            <a:rect l="l" t="t" r="r" b="b"/>
            <a:pathLst>
              <a:path w="44450" h="73660">
                <a:moveTo>
                  <a:pt x="44094" y="28854"/>
                </a:moveTo>
                <a:lnTo>
                  <a:pt x="44094" y="14833"/>
                </a:lnTo>
                <a:lnTo>
                  <a:pt x="41960" y="9550"/>
                </a:lnTo>
                <a:lnTo>
                  <a:pt x="37693" y="5689"/>
                </a:lnTo>
                <a:lnTo>
                  <a:pt x="33324" y="1930"/>
                </a:lnTo>
                <a:lnTo>
                  <a:pt x="27736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29870" y="7416"/>
                </a:lnTo>
                <a:lnTo>
                  <a:pt x="35661" y="12395"/>
                </a:lnTo>
                <a:lnTo>
                  <a:pt x="35661" y="39902"/>
                </a:lnTo>
                <a:lnTo>
                  <a:pt x="36575" y="39115"/>
                </a:lnTo>
                <a:lnTo>
                  <a:pt x="41554" y="34645"/>
                </a:lnTo>
                <a:lnTo>
                  <a:pt x="44094" y="28854"/>
                </a:lnTo>
                <a:close/>
              </a:path>
              <a:path w="44450" h="73660">
                <a:moveTo>
                  <a:pt x="35661" y="39902"/>
                </a:moveTo>
                <a:lnTo>
                  <a:pt x="35661" y="27127"/>
                </a:lnTo>
                <a:lnTo>
                  <a:pt x="34035" y="31089"/>
                </a:lnTo>
                <a:lnTo>
                  <a:pt x="30886" y="33731"/>
                </a:lnTo>
                <a:lnTo>
                  <a:pt x="27736" y="36474"/>
                </a:lnTo>
                <a:lnTo>
                  <a:pt x="23164" y="37795"/>
                </a:lnTo>
                <a:lnTo>
                  <a:pt x="8026" y="37795"/>
                </a:lnTo>
                <a:lnTo>
                  <a:pt x="8026" y="45313"/>
                </a:lnTo>
                <a:lnTo>
                  <a:pt x="18287" y="45334"/>
                </a:lnTo>
                <a:lnTo>
                  <a:pt x="25298" y="45618"/>
                </a:lnTo>
                <a:lnTo>
                  <a:pt x="31495" y="43484"/>
                </a:lnTo>
                <a:lnTo>
                  <a:pt x="35661" y="399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855411" y="3875925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952947" y="3875925"/>
            <a:ext cx="38100" cy="73660"/>
          </a:xfrm>
          <a:custGeom>
            <a:avLst/>
            <a:gdLst/>
            <a:ahLst/>
            <a:cxnLst/>
            <a:rect l="l" t="t" r="r" b="b"/>
            <a:pathLst>
              <a:path w="38100" h="73660">
                <a:moveTo>
                  <a:pt x="37490" y="73050"/>
                </a:moveTo>
                <a:lnTo>
                  <a:pt x="37490" y="65735"/>
                </a:lnTo>
                <a:lnTo>
                  <a:pt x="8026" y="65735"/>
                </a:lnTo>
                <a:lnTo>
                  <a:pt x="8026" y="0"/>
                </a:lnTo>
                <a:lnTo>
                  <a:pt x="0" y="0"/>
                </a:lnTo>
                <a:lnTo>
                  <a:pt x="0" y="73050"/>
                </a:lnTo>
                <a:lnTo>
                  <a:pt x="3749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990742" y="3875925"/>
            <a:ext cx="94615" cy="73660"/>
          </a:xfrm>
          <a:custGeom>
            <a:avLst/>
            <a:gdLst/>
            <a:ahLst/>
            <a:cxnLst/>
            <a:rect l="l" t="t" r="r" b="b"/>
            <a:pathLst>
              <a:path w="94614" h="73660">
                <a:moveTo>
                  <a:pt x="94183" y="0"/>
                </a:moveTo>
                <a:lnTo>
                  <a:pt x="85344" y="0"/>
                </a:lnTo>
                <a:lnTo>
                  <a:pt x="70205" y="56692"/>
                </a:lnTo>
                <a:lnTo>
                  <a:pt x="69291" y="59537"/>
                </a:lnTo>
                <a:lnTo>
                  <a:pt x="68884" y="61874"/>
                </a:lnTo>
                <a:lnTo>
                  <a:pt x="68783" y="63703"/>
                </a:lnTo>
                <a:lnTo>
                  <a:pt x="68580" y="63703"/>
                </a:lnTo>
                <a:lnTo>
                  <a:pt x="68173" y="60858"/>
                </a:lnTo>
                <a:lnTo>
                  <a:pt x="67767" y="58623"/>
                </a:lnTo>
                <a:lnTo>
                  <a:pt x="67360" y="56896"/>
                </a:lnTo>
                <a:lnTo>
                  <a:pt x="51612" y="0"/>
                </a:lnTo>
                <a:lnTo>
                  <a:pt x="43992" y="0"/>
                </a:lnTo>
                <a:lnTo>
                  <a:pt x="27736" y="56489"/>
                </a:lnTo>
                <a:lnTo>
                  <a:pt x="26822" y="59436"/>
                </a:lnTo>
                <a:lnTo>
                  <a:pt x="26314" y="61874"/>
                </a:lnTo>
                <a:lnTo>
                  <a:pt x="26111" y="63804"/>
                </a:lnTo>
                <a:lnTo>
                  <a:pt x="25908" y="63804"/>
                </a:lnTo>
                <a:lnTo>
                  <a:pt x="25704" y="61366"/>
                </a:lnTo>
                <a:lnTo>
                  <a:pt x="25298" y="58927"/>
                </a:lnTo>
                <a:lnTo>
                  <a:pt x="24587" y="56489"/>
                </a:lnTo>
                <a:lnTo>
                  <a:pt x="8839" y="0"/>
                </a:lnTo>
                <a:lnTo>
                  <a:pt x="0" y="0"/>
                </a:lnTo>
                <a:lnTo>
                  <a:pt x="21539" y="73050"/>
                </a:lnTo>
                <a:lnTo>
                  <a:pt x="30784" y="73050"/>
                </a:lnTo>
                <a:lnTo>
                  <a:pt x="46736" y="17068"/>
                </a:lnTo>
                <a:lnTo>
                  <a:pt x="47142" y="14630"/>
                </a:lnTo>
                <a:lnTo>
                  <a:pt x="47345" y="11887"/>
                </a:lnTo>
                <a:lnTo>
                  <a:pt x="47548" y="11887"/>
                </a:lnTo>
                <a:lnTo>
                  <a:pt x="64008" y="73050"/>
                </a:lnTo>
                <a:lnTo>
                  <a:pt x="73456" y="73050"/>
                </a:lnTo>
                <a:lnTo>
                  <a:pt x="941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095898" y="3875925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824988" y="3839810"/>
            <a:ext cx="1373022" cy="7537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249832" y="5568645"/>
            <a:ext cx="286207" cy="7538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585925" y="5569762"/>
            <a:ext cx="193751" cy="7305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025030" y="3875938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087006" y="3875925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4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4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4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132319" y="3875938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59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40" y="73050"/>
                </a:lnTo>
                <a:lnTo>
                  <a:pt x="15240" y="7112"/>
                </a:lnTo>
                <a:lnTo>
                  <a:pt x="22453" y="7112"/>
                </a:lnTo>
                <a:close/>
              </a:path>
              <a:path w="22859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59" h="73660">
                <a:moveTo>
                  <a:pt x="22453" y="73050"/>
                </a:moveTo>
                <a:lnTo>
                  <a:pt x="22453" y="66040"/>
                </a:lnTo>
                <a:lnTo>
                  <a:pt x="15240" y="66040"/>
                </a:lnTo>
                <a:lnTo>
                  <a:pt x="15240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166965" y="3875938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0800" y="73050"/>
                </a:moveTo>
                <a:lnTo>
                  <a:pt x="50800" y="62992"/>
                </a:lnTo>
                <a:lnTo>
                  <a:pt x="50596" y="62992"/>
                </a:lnTo>
                <a:lnTo>
                  <a:pt x="50393" y="62484"/>
                </a:lnTo>
                <a:lnTo>
                  <a:pt x="49377" y="60858"/>
                </a:lnTo>
                <a:lnTo>
                  <a:pt x="47650" y="58216"/>
                </a:lnTo>
                <a:lnTo>
                  <a:pt x="10668" y="0"/>
                </a:lnTo>
                <a:lnTo>
                  <a:pt x="0" y="0"/>
                </a:lnTo>
                <a:lnTo>
                  <a:pt x="0" y="73050"/>
                </a:lnTo>
                <a:lnTo>
                  <a:pt x="7721" y="73050"/>
                </a:lnTo>
                <a:lnTo>
                  <a:pt x="7721" y="9550"/>
                </a:lnTo>
                <a:lnTo>
                  <a:pt x="7924" y="9550"/>
                </a:lnTo>
                <a:lnTo>
                  <a:pt x="8737" y="11379"/>
                </a:lnTo>
                <a:lnTo>
                  <a:pt x="9448" y="12903"/>
                </a:lnTo>
                <a:lnTo>
                  <a:pt x="10261" y="14122"/>
                </a:lnTo>
                <a:lnTo>
                  <a:pt x="48361" y="73050"/>
                </a:lnTo>
                <a:lnTo>
                  <a:pt x="50800" y="73050"/>
                </a:lnTo>
                <a:close/>
              </a:path>
              <a:path w="58420" h="73660">
                <a:moveTo>
                  <a:pt x="8026" y="73050"/>
                </a:moveTo>
                <a:lnTo>
                  <a:pt x="8026" y="14732"/>
                </a:lnTo>
                <a:lnTo>
                  <a:pt x="7924" y="11480"/>
                </a:lnTo>
                <a:lnTo>
                  <a:pt x="7721" y="9550"/>
                </a:lnTo>
                <a:lnTo>
                  <a:pt x="7721" y="73050"/>
                </a:lnTo>
                <a:lnTo>
                  <a:pt x="8026" y="73050"/>
                </a:lnTo>
                <a:close/>
              </a:path>
              <a:path w="58420" h="73660">
                <a:moveTo>
                  <a:pt x="58420" y="73050"/>
                </a:moveTo>
                <a:lnTo>
                  <a:pt x="58420" y="0"/>
                </a:lnTo>
                <a:lnTo>
                  <a:pt x="50292" y="0"/>
                </a:lnTo>
                <a:lnTo>
                  <a:pt x="50292" y="56997"/>
                </a:lnTo>
                <a:lnTo>
                  <a:pt x="50495" y="60553"/>
                </a:lnTo>
                <a:lnTo>
                  <a:pt x="50800" y="62992"/>
                </a:lnTo>
                <a:lnTo>
                  <a:pt x="50800" y="73050"/>
                </a:lnTo>
                <a:lnTo>
                  <a:pt x="58420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244689" y="3875938"/>
            <a:ext cx="36830" cy="73660"/>
          </a:xfrm>
          <a:custGeom>
            <a:avLst/>
            <a:gdLst/>
            <a:ahLst/>
            <a:cxnLst/>
            <a:rect l="l" t="t" r="r" b="b"/>
            <a:pathLst>
              <a:path w="36829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6829" h="73660">
                <a:moveTo>
                  <a:pt x="34645" y="40538"/>
                </a:moveTo>
                <a:lnTo>
                  <a:pt x="34645" y="33121"/>
                </a:lnTo>
                <a:lnTo>
                  <a:pt x="8026" y="33121"/>
                </a:lnTo>
                <a:lnTo>
                  <a:pt x="8026" y="40538"/>
                </a:lnTo>
                <a:lnTo>
                  <a:pt x="34645" y="405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293050" y="3916781"/>
            <a:ext cx="27940" cy="6350"/>
          </a:xfrm>
          <a:custGeom>
            <a:avLst/>
            <a:gdLst/>
            <a:ahLst/>
            <a:cxnLst/>
            <a:rect l="l" t="t" r="r" b="b"/>
            <a:pathLst>
              <a:path w="27940" h="6350">
                <a:moveTo>
                  <a:pt x="27838" y="0"/>
                </a:moveTo>
                <a:lnTo>
                  <a:pt x="0" y="0"/>
                </a:lnTo>
                <a:lnTo>
                  <a:pt x="0" y="6299"/>
                </a:lnTo>
                <a:lnTo>
                  <a:pt x="27838" y="6299"/>
                </a:lnTo>
                <a:lnTo>
                  <a:pt x="27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337043" y="3875938"/>
            <a:ext cx="36830" cy="73660"/>
          </a:xfrm>
          <a:custGeom>
            <a:avLst/>
            <a:gdLst/>
            <a:ahLst/>
            <a:cxnLst/>
            <a:rect l="l" t="t" r="r" b="b"/>
            <a:pathLst>
              <a:path w="36829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6829" h="73660">
                <a:moveTo>
                  <a:pt x="34645" y="40538"/>
                </a:moveTo>
                <a:lnTo>
                  <a:pt x="34645" y="33121"/>
                </a:lnTo>
                <a:lnTo>
                  <a:pt x="8026" y="33121"/>
                </a:lnTo>
                <a:lnTo>
                  <a:pt x="8026" y="40538"/>
                </a:lnTo>
                <a:lnTo>
                  <a:pt x="34645" y="405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387742" y="3875938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485481" y="3875938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8318" y="35661"/>
                </a:moveTo>
                <a:lnTo>
                  <a:pt x="55916" y="20059"/>
                </a:lnTo>
                <a:lnTo>
                  <a:pt x="48704" y="8915"/>
                </a:lnTo>
                <a:lnTo>
                  <a:pt x="36672" y="2228"/>
                </a:lnTo>
                <a:lnTo>
                  <a:pt x="19812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19812" y="7443"/>
                </a:lnTo>
                <a:lnTo>
                  <a:pt x="32869" y="9190"/>
                </a:lnTo>
                <a:lnTo>
                  <a:pt x="42329" y="14516"/>
                </a:lnTo>
                <a:lnTo>
                  <a:pt x="47998" y="23404"/>
                </a:lnTo>
                <a:lnTo>
                  <a:pt x="49885" y="35864"/>
                </a:lnTo>
                <a:lnTo>
                  <a:pt x="49885" y="59865"/>
                </a:lnTo>
                <a:lnTo>
                  <a:pt x="52146" y="57264"/>
                </a:lnTo>
                <a:lnTo>
                  <a:pt x="55575" y="50901"/>
                </a:lnTo>
                <a:lnTo>
                  <a:pt x="57632" y="43700"/>
                </a:lnTo>
                <a:lnTo>
                  <a:pt x="58318" y="35661"/>
                </a:lnTo>
                <a:close/>
              </a:path>
              <a:path w="58420" h="73660">
                <a:moveTo>
                  <a:pt x="49885" y="59865"/>
                </a:moveTo>
                <a:lnTo>
                  <a:pt x="49885" y="45313"/>
                </a:lnTo>
                <a:lnTo>
                  <a:pt x="47244" y="52628"/>
                </a:lnTo>
                <a:lnTo>
                  <a:pt x="41859" y="57810"/>
                </a:lnTo>
                <a:lnTo>
                  <a:pt x="36474" y="63093"/>
                </a:lnTo>
                <a:lnTo>
                  <a:pt x="2885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47345" y="62788"/>
                </a:lnTo>
                <a:lnTo>
                  <a:pt x="49885" y="59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558328" y="3875938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651292" y="3874820"/>
            <a:ext cx="70485" cy="93980"/>
          </a:xfrm>
          <a:custGeom>
            <a:avLst/>
            <a:gdLst/>
            <a:ahLst/>
            <a:cxnLst/>
            <a:rect l="l" t="t" r="r" b="b"/>
            <a:pathLst>
              <a:path w="70484" h="93979">
                <a:moveTo>
                  <a:pt x="68884" y="36677"/>
                </a:moveTo>
                <a:lnTo>
                  <a:pt x="49072" y="2584"/>
                </a:lnTo>
                <a:lnTo>
                  <a:pt x="35559" y="0"/>
                </a:lnTo>
                <a:lnTo>
                  <a:pt x="27708" y="647"/>
                </a:lnTo>
                <a:lnTo>
                  <a:pt x="590" y="30108"/>
                </a:lnTo>
                <a:lnTo>
                  <a:pt x="0" y="38506"/>
                </a:lnTo>
                <a:lnTo>
                  <a:pt x="590" y="46102"/>
                </a:lnTo>
                <a:lnTo>
                  <a:pt x="2298" y="52920"/>
                </a:lnTo>
                <a:lnTo>
                  <a:pt x="5186" y="59180"/>
                </a:lnTo>
                <a:lnTo>
                  <a:pt x="8432" y="63691"/>
                </a:lnTo>
                <a:lnTo>
                  <a:pt x="8432" y="28651"/>
                </a:lnTo>
                <a:lnTo>
                  <a:pt x="10871" y="21234"/>
                </a:lnTo>
                <a:lnTo>
                  <a:pt x="20624" y="10058"/>
                </a:lnTo>
                <a:lnTo>
                  <a:pt x="26923" y="7315"/>
                </a:lnTo>
                <a:lnTo>
                  <a:pt x="42773" y="7315"/>
                </a:lnTo>
                <a:lnTo>
                  <a:pt x="49072" y="9956"/>
                </a:lnTo>
                <a:lnTo>
                  <a:pt x="53644" y="15341"/>
                </a:lnTo>
                <a:lnTo>
                  <a:pt x="58216" y="20624"/>
                </a:lnTo>
                <a:lnTo>
                  <a:pt x="60451" y="28143"/>
                </a:lnTo>
                <a:lnTo>
                  <a:pt x="60451" y="64119"/>
                </a:lnTo>
                <a:lnTo>
                  <a:pt x="62179" y="61468"/>
                </a:lnTo>
                <a:lnTo>
                  <a:pt x="65112" y="56194"/>
                </a:lnTo>
                <a:lnTo>
                  <a:pt x="67208" y="50292"/>
                </a:lnTo>
                <a:lnTo>
                  <a:pt x="68465" y="43780"/>
                </a:lnTo>
                <a:lnTo>
                  <a:pt x="68884" y="36677"/>
                </a:lnTo>
                <a:close/>
              </a:path>
              <a:path w="70484" h="93979">
                <a:moveTo>
                  <a:pt x="60451" y="64119"/>
                </a:moveTo>
                <a:lnTo>
                  <a:pt x="60451" y="47345"/>
                </a:lnTo>
                <a:lnTo>
                  <a:pt x="58115" y="54762"/>
                </a:lnTo>
                <a:lnTo>
                  <a:pt x="53441" y="60147"/>
                </a:lnTo>
                <a:lnTo>
                  <a:pt x="48767" y="65430"/>
                </a:lnTo>
                <a:lnTo>
                  <a:pt x="42608" y="67972"/>
                </a:lnTo>
                <a:lnTo>
                  <a:pt x="26390" y="68060"/>
                </a:lnTo>
                <a:lnTo>
                  <a:pt x="20218" y="65328"/>
                </a:lnTo>
                <a:lnTo>
                  <a:pt x="15544" y="59740"/>
                </a:lnTo>
                <a:lnTo>
                  <a:pt x="10769" y="54254"/>
                </a:lnTo>
                <a:lnTo>
                  <a:pt x="8432" y="46939"/>
                </a:lnTo>
                <a:lnTo>
                  <a:pt x="8432" y="63691"/>
                </a:lnTo>
                <a:lnTo>
                  <a:pt x="33629" y="75387"/>
                </a:lnTo>
                <a:lnTo>
                  <a:pt x="40843" y="83616"/>
                </a:lnTo>
                <a:lnTo>
                  <a:pt x="43179" y="85780"/>
                </a:lnTo>
                <a:lnTo>
                  <a:pt x="43179" y="74269"/>
                </a:lnTo>
                <a:lnTo>
                  <a:pt x="51409" y="72440"/>
                </a:lnTo>
                <a:lnTo>
                  <a:pt x="57810" y="68173"/>
                </a:lnTo>
                <a:lnTo>
                  <a:pt x="60451" y="64119"/>
                </a:lnTo>
                <a:close/>
              </a:path>
              <a:path w="70484" h="93979">
                <a:moveTo>
                  <a:pt x="70307" y="92760"/>
                </a:moveTo>
                <a:lnTo>
                  <a:pt x="70307" y="84836"/>
                </a:lnTo>
                <a:lnTo>
                  <a:pt x="68465" y="85708"/>
                </a:lnTo>
                <a:lnTo>
                  <a:pt x="68297" y="85763"/>
                </a:lnTo>
                <a:lnTo>
                  <a:pt x="66547" y="86055"/>
                </a:lnTo>
                <a:lnTo>
                  <a:pt x="59639" y="86100"/>
                </a:lnTo>
                <a:lnTo>
                  <a:pt x="56895" y="85344"/>
                </a:lnTo>
                <a:lnTo>
                  <a:pt x="54152" y="83921"/>
                </a:lnTo>
                <a:lnTo>
                  <a:pt x="51409" y="82397"/>
                </a:lnTo>
                <a:lnTo>
                  <a:pt x="47751" y="79146"/>
                </a:lnTo>
                <a:lnTo>
                  <a:pt x="43179" y="74269"/>
                </a:lnTo>
                <a:lnTo>
                  <a:pt x="43179" y="85780"/>
                </a:lnTo>
                <a:lnTo>
                  <a:pt x="46329" y="88696"/>
                </a:lnTo>
                <a:lnTo>
                  <a:pt x="50291" y="90728"/>
                </a:lnTo>
                <a:lnTo>
                  <a:pt x="54152" y="92760"/>
                </a:lnTo>
                <a:lnTo>
                  <a:pt x="57810" y="93652"/>
                </a:lnTo>
                <a:lnTo>
                  <a:pt x="67208" y="93557"/>
                </a:lnTo>
                <a:lnTo>
                  <a:pt x="68465" y="93342"/>
                </a:lnTo>
                <a:lnTo>
                  <a:pt x="70307" y="92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734604" y="3875938"/>
            <a:ext cx="58419" cy="73660"/>
          </a:xfrm>
          <a:custGeom>
            <a:avLst/>
            <a:gdLst/>
            <a:ahLst/>
            <a:cxnLst/>
            <a:rect l="l" t="t" r="r" b="b"/>
            <a:pathLst>
              <a:path w="58420" h="73660">
                <a:moveTo>
                  <a:pt x="58318" y="35661"/>
                </a:moveTo>
                <a:lnTo>
                  <a:pt x="55916" y="20059"/>
                </a:lnTo>
                <a:lnTo>
                  <a:pt x="48704" y="8915"/>
                </a:lnTo>
                <a:lnTo>
                  <a:pt x="36672" y="2228"/>
                </a:lnTo>
                <a:lnTo>
                  <a:pt x="19812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19812" y="7443"/>
                </a:lnTo>
                <a:lnTo>
                  <a:pt x="32869" y="9190"/>
                </a:lnTo>
                <a:lnTo>
                  <a:pt x="42329" y="14516"/>
                </a:lnTo>
                <a:lnTo>
                  <a:pt x="47998" y="23404"/>
                </a:lnTo>
                <a:lnTo>
                  <a:pt x="49885" y="35864"/>
                </a:lnTo>
                <a:lnTo>
                  <a:pt x="49885" y="59865"/>
                </a:lnTo>
                <a:lnTo>
                  <a:pt x="52146" y="57264"/>
                </a:lnTo>
                <a:lnTo>
                  <a:pt x="55575" y="50901"/>
                </a:lnTo>
                <a:lnTo>
                  <a:pt x="57632" y="43700"/>
                </a:lnTo>
                <a:lnTo>
                  <a:pt x="58318" y="35661"/>
                </a:lnTo>
                <a:close/>
              </a:path>
              <a:path w="58420" h="73660">
                <a:moveTo>
                  <a:pt x="49885" y="59865"/>
                </a:moveTo>
                <a:lnTo>
                  <a:pt x="49885" y="45313"/>
                </a:lnTo>
                <a:lnTo>
                  <a:pt x="47244" y="52628"/>
                </a:lnTo>
                <a:lnTo>
                  <a:pt x="41859" y="57810"/>
                </a:lnTo>
                <a:lnTo>
                  <a:pt x="36474" y="63093"/>
                </a:lnTo>
                <a:lnTo>
                  <a:pt x="2885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47345" y="62788"/>
                </a:lnTo>
                <a:lnTo>
                  <a:pt x="49885" y="59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807452" y="3875938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858962" y="3875938"/>
            <a:ext cx="50800" cy="73660"/>
          </a:xfrm>
          <a:custGeom>
            <a:avLst/>
            <a:gdLst/>
            <a:ahLst/>
            <a:cxnLst/>
            <a:rect l="l" t="t" r="r" b="b"/>
            <a:pathLst>
              <a:path w="50800" h="73660">
                <a:moveTo>
                  <a:pt x="50190" y="7416"/>
                </a:moveTo>
                <a:lnTo>
                  <a:pt x="50190" y="0"/>
                </a:lnTo>
                <a:lnTo>
                  <a:pt x="0" y="0"/>
                </a:lnTo>
                <a:lnTo>
                  <a:pt x="0" y="7416"/>
                </a:lnTo>
                <a:lnTo>
                  <a:pt x="21031" y="7416"/>
                </a:lnTo>
                <a:lnTo>
                  <a:pt x="21031" y="73050"/>
                </a:lnTo>
                <a:lnTo>
                  <a:pt x="29057" y="73050"/>
                </a:lnTo>
                <a:lnTo>
                  <a:pt x="29057" y="7416"/>
                </a:lnTo>
                <a:lnTo>
                  <a:pt x="50190" y="7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351320" y="2658986"/>
            <a:ext cx="1125118" cy="8625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714953" y="2649588"/>
            <a:ext cx="94615" cy="73660"/>
          </a:xfrm>
          <a:custGeom>
            <a:avLst/>
            <a:gdLst/>
            <a:ahLst/>
            <a:cxnLst/>
            <a:rect l="l" t="t" r="r" b="b"/>
            <a:pathLst>
              <a:path w="94614" h="73660">
                <a:moveTo>
                  <a:pt x="94183" y="0"/>
                </a:moveTo>
                <a:lnTo>
                  <a:pt x="85344" y="0"/>
                </a:lnTo>
                <a:lnTo>
                  <a:pt x="70205" y="56692"/>
                </a:lnTo>
                <a:lnTo>
                  <a:pt x="69291" y="59537"/>
                </a:lnTo>
                <a:lnTo>
                  <a:pt x="68884" y="61874"/>
                </a:lnTo>
                <a:lnTo>
                  <a:pt x="68783" y="63703"/>
                </a:lnTo>
                <a:lnTo>
                  <a:pt x="68580" y="63703"/>
                </a:lnTo>
                <a:lnTo>
                  <a:pt x="68173" y="60858"/>
                </a:lnTo>
                <a:lnTo>
                  <a:pt x="67767" y="58623"/>
                </a:lnTo>
                <a:lnTo>
                  <a:pt x="67360" y="56896"/>
                </a:lnTo>
                <a:lnTo>
                  <a:pt x="51612" y="0"/>
                </a:lnTo>
                <a:lnTo>
                  <a:pt x="43992" y="0"/>
                </a:lnTo>
                <a:lnTo>
                  <a:pt x="27736" y="56489"/>
                </a:lnTo>
                <a:lnTo>
                  <a:pt x="26822" y="59436"/>
                </a:lnTo>
                <a:lnTo>
                  <a:pt x="26314" y="61874"/>
                </a:lnTo>
                <a:lnTo>
                  <a:pt x="26111" y="63804"/>
                </a:lnTo>
                <a:lnTo>
                  <a:pt x="25908" y="63804"/>
                </a:lnTo>
                <a:lnTo>
                  <a:pt x="25704" y="61366"/>
                </a:lnTo>
                <a:lnTo>
                  <a:pt x="25298" y="58927"/>
                </a:lnTo>
                <a:lnTo>
                  <a:pt x="24587" y="56489"/>
                </a:lnTo>
                <a:lnTo>
                  <a:pt x="8839" y="0"/>
                </a:lnTo>
                <a:lnTo>
                  <a:pt x="0" y="0"/>
                </a:lnTo>
                <a:lnTo>
                  <a:pt x="21539" y="73050"/>
                </a:lnTo>
                <a:lnTo>
                  <a:pt x="30784" y="73050"/>
                </a:lnTo>
                <a:lnTo>
                  <a:pt x="46736" y="17068"/>
                </a:lnTo>
                <a:lnTo>
                  <a:pt x="47142" y="14630"/>
                </a:lnTo>
                <a:lnTo>
                  <a:pt x="47345" y="11887"/>
                </a:lnTo>
                <a:lnTo>
                  <a:pt x="47548" y="11887"/>
                </a:lnTo>
                <a:lnTo>
                  <a:pt x="64008" y="73050"/>
                </a:lnTo>
                <a:lnTo>
                  <a:pt x="73456" y="73050"/>
                </a:lnTo>
                <a:lnTo>
                  <a:pt x="941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809136" y="2649588"/>
            <a:ext cx="42545" cy="85725"/>
          </a:xfrm>
          <a:custGeom>
            <a:avLst/>
            <a:gdLst/>
            <a:ahLst/>
            <a:cxnLst/>
            <a:rect l="l" t="t" r="r" b="b"/>
            <a:pathLst>
              <a:path w="42545" h="85725">
                <a:moveTo>
                  <a:pt x="42367" y="0"/>
                </a:moveTo>
                <a:lnTo>
                  <a:pt x="34848" y="0"/>
                </a:lnTo>
                <a:lnTo>
                  <a:pt x="0" y="85140"/>
                </a:lnTo>
                <a:lnTo>
                  <a:pt x="7315" y="85140"/>
                </a:lnTo>
                <a:lnTo>
                  <a:pt x="423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855567" y="2648470"/>
            <a:ext cx="54610" cy="75565"/>
          </a:xfrm>
          <a:custGeom>
            <a:avLst/>
            <a:gdLst/>
            <a:ahLst/>
            <a:cxnLst/>
            <a:rect l="l" t="t" r="r" b="b"/>
            <a:pathLst>
              <a:path w="54610" h="75564">
                <a:moveTo>
                  <a:pt x="54254" y="11582"/>
                </a:moveTo>
                <a:lnTo>
                  <a:pt x="54254" y="2946"/>
                </a:lnTo>
                <a:lnTo>
                  <a:pt x="49682" y="914"/>
                </a:lnTo>
                <a:lnTo>
                  <a:pt x="43992" y="0"/>
                </a:lnTo>
                <a:lnTo>
                  <a:pt x="37083" y="0"/>
                </a:lnTo>
                <a:lnTo>
                  <a:pt x="2590" y="23545"/>
                </a:lnTo>
                <a:lnTo>
                  <a:pt x="0" y="39014"/>
                </a:lnTo>
                <a:lnTo>
                  <a:pt x="588" y="46710"/>
                </a:lnTo>
                <a:lnTo>
                  <a:pt x="2349" y="53644"/>
                </a:lnTo>
                <a:lnTo>
                  <a:pt x="5272" y="59816"/>
                </a:lnTo>
                <a:lnTo>
                  <a:pt x="8432" y="64013"/>
                </a:lnTo>
                <a:lnTo>
                  <a:pt x="8432" y="29463"/>
                </a:lnTo>
                <a:lnTo>
                  <a:pt x="10972" y="21945"/>
                </a:lnTo>
                <a:lnTo>
                  <a:pt x="16154" y="16052"/>
                </a:lnTo>
                <a:lnTo>
                  <a:pt x="21335" y="10261"/>
                </a:lnTo>
                <a:lnTo>
                  <a:pt x="28244" y="7315"/>
                </a:lnTo>
                <a:lnTo>
                  <a:pt x="43281" y="7315"/>
                </a:lnTo>
                <a:lnTo>
                  <a:pt x="49072" y="8737"/>
                </a:lnTo>
                <a:lnTo>
                  <a:pt x="54254" y="11582"/>
                </a:lnTo>
                <a:close/>
              </a:path>
              <a:path w="54610" h="75564">
                <a:moveTo>
                  <a:pt x="54254" y="71018"/>
                </a:moveTo>
                <a:lnTo>
                  <a:pt x="54254" y="63296"/>
                </a:lnTo>
                <a:lnTo>
                  <a:pt x="48869" y="66446"/>
                </a:lnTo>
                <a:lnTo>
                  <a:pt x="43281" y="67865"/>
                </a:lnTo>
                <a:lnTo>
                  <a:pt x="26820" y="67988"/>
                </a:lnTo>
                <a:lnTo>
                  <a:pt x="20523" y="65430"/>
                </a:lnTo>
                <a:lnTo>
                  <a:pt x="15747" y="59943"/>
                </a:lnTo>
                <a:lnTo>
                  <a:pt x="10871" y="54457"/>
                </a:lnTo>
                <a:lnTo>
                  <a:pt x="8432" y="47345"/>
                </a:lnTo>
                <a:lnTo>
                  <a:pt x="8432" y="64013"/>
                </a:lnTo>
                <a:lnTo>
                  <a:pt x="34137" y="75387"/>
                </a:lnTo>
                <a:lnTo>
                  <a:pt x="42468" y="75322"/>
                </a:lnTo>
                <a:lnTo>
                  <a:pt x="48869" y="73964"/>
                </a:lnTo>
                <a:lnTo>
                  <a:pt x="54254" y="710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916426" y="2649588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6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6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3991711" y="2649588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053687" y="2649588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108450" y="2649588"/>
            <a:ext cx="22860" cy="73660"/>
          </a:xfrm>
          <a:custGeom>
            <a:avLst/>
            <a:gdLst/>
            <a:ahLst/>
            <a:cxnLst/>
            <a:rect l="l" t="t" r="r" b="b"/>
            <a:pathLst>
              <a:path w="22860" h="73660">
                <a:moveTo>
                  <a:pt x="22453" y="7112"/>
                </a:moveTo>
                <a:lnTo>
                  <a:pt x="22453" y="0"/>
                </a:lnTo>
                <a:lnTo>
                  <a:pt x="0" y="0"/>
                </a:lnTo>
                <a:lnTo>
                  <a:pt x="0" y="7112"/>
                </a:lnTo>
                <a:lnTo>
                  <a:pt x="7213" y="7112"/>
                </a:lnTo>
                <a:lnTo>
                  <a:pt x="7213" y="73050"/>
                </a:lnTo>
                <a:lnTo>
                  <a:pt x="15239" y="73050"/>
                </a:lnTo>
                <a:lnTo>
                  <a:pt x="15239" y="7112"/>
                </a:lnTo>
                <a:lnTo>
                  <a:pt x="22453" y="7112"/>
                </a:lnTo>
                <a:close/>
              </a:path>
              <a:path w="22860" h="73660">
                <a:moveTo>
                  <a:pt x="7213" y="73050"/>
                </a:moveTo>
                <a:lnTo>
                  <a:pt x="7213" y="66040"/>
                </a:lnTo>
                <a:lnTo>
                  <a:pt x="0" y="66040"/>
                </a:lnTo>
                <a:lnTo>
                  <a:pt x="0" y="73050"/>
                </a:lnTo>
                <a:lnTo>
                  <a:pt x="7213" y="73050"/>
                </a:lnTo>
                <a:close/>
              </a:path>
              <a:path w="22860" h="73660">
                <a:moveTo>
                  <a:pt x="22453" y="73050"/>
                </a:moveTo>
                <a:lnTo>
                  <a:pt x="22453" y="66040"/>
                </a:lnTo>
                <a:lnTo>
                  <a:pt x="15239" y="66040"/>
                </a:lnTo>
                <a:lnTo>
                  <a:pt x="15239" y="73050"/>
                </a:lnTo>
                <a:lnTo>
                  <a:pt x="22453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143095" y="2649588"/>
            <a:ext cx="38735" cy="73660"/>
          </a:xfrm>
          <a:custGeom>
            <a:avLst/>
            <a:gdLst/>
            <a:ahLst/>
            <a:cxnLst/>
            <a:rect l="l" t="t" r="r" b="b"/>
            <a:pathLst>
              <a:path w="38735" h="73660">
                <a:moveTo>
                  <a:pt x="36779" y="7416"/>
                </a:moveTo>
                <a:lnTo>
                  <a:pt x="36779" y="0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416"/>
                </a:lnTo>
                <a:lnTo>
                  <a:pt x="36779" y="7416"/>
                </a:lnTo>
                <a:close/>
              </a:path>
              <a:path w="38735" h="73660">
                <a:moveTo>
                  <a:pt x="34544" y="39522"/>
                </a:moveTo>
                <a:lnTo>
                  <a:pt x="34544" y="32207"/>
                </a:lnTo>
                <a:lnTo>
                  <a:pt x="8026" y="32207"/>
                </a:lnTo>
                <a:lnTo>
                  <a:pt x="8026" y="39522"/>
                </a:lnTo>
                <a:lnTo>
                  <a:pt x="34544" y="39522"/>
                </a:lnTo>
                <a:close/>
              </a:path>
              <a:path w="38735" h="73660">
                <a:moveTo>
                  <a:pt x="38404" y="73050"/>
                </a:moveTo>
                <a:lnTo>
                  <a:pt x="38404" y="65735"/>
                </a:lnTo>
                <a:lnTo>
                  <a:pt x="8026" y="65735"/>
                </a:lnTo>
                <a:lnTo>
                  <a:pt x="8026" y="73050"/>
                </a:lnTo>
                <a:lnTo>
                  <a:pt x="3840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195622" y="2649588"/>
            <a:ext cx="52069" cy="73660"/>
          </a:xfrm>
          <a:custGeom>
            <a:avLst/>
            <a:gdLst/>
            <a:ahLst/>
            <a:cxnLst/>
            <a:rect l="l" t="t" r="r" b="b"/>
            <a:pathLst>
              <a:path w="52070" h="73660">
                <a:moveTo>
                  <a:pt x="43383" y="19507"/>
                </a:moveTo>
                <a:lnTo>
                  <a:pt x="43383" y="13411"/>
                </a:lnTo>
                <a:lnTo>
                  <a:pt x="41452" y="8737"/>
                </a:lnTo>
                <a:lnTo>
                  <a:pt x="37490" y="5283"/>
                </a:lnTo>
                <a:lnTo>
                  <a:pt x="33527" y="1727"/>
                </a:lnTo>
                <a:lnTo>
                  <a:pt x="28549" y="99"/>
                </a:lnTo>
                <a:lnTo>
                  <a:pt x="0" y="0"/>
                </a:lnTo>
                <a:lnTo>
                  <a:pt x="0" y="73050"/>
                </a:lnTo>
                <a:lnTo>
                  <a:pt x="8026" y="73050"/>
                </a:lnTo>
                <a:lnTo>
                  <a:pt x="8026" y="7518"/>
                </a:lnTo>
                <a:lnTo>
                  <a:pt x="24891" y="7518"/>
                </a:lnTo>
                <a:lnTo>
                  <a:pt x="28549" y="8636"/>
                </a:lnTo>
                <a:lnTo>
                  <a:pt x="31191" y="10871"/>
                </a:lnTo>
                <a:lnTo>
                  <a:pt x="33731" y="13106"/>
                </a:lnTo>
                <a:lnTo>
                  <a:pt x="34950" y="16154"/>
                </a:lnTo>
                <a:lnTo>
                  <a:pt x="34950" y="35631"/>
                </a:lnTo>
                <a:lnTo>
                  <a:pt x="39344" y="31940"/>
                </a:lnTo>
                <a:lnTo>
                  <a:pt x="42373" y="26385"/>
                </a:lnTo>
                <a:lnTo>
                  <a:pt x="43383" y="19507"/>
                </a:lnTo>
                <a:close/>
              </a:path>
              <a:path w="52070" h="73660">
                <a:moveTo>
                  <a:pt x="34950" y="35631"/>
                </a:moveTo>
                <a:lnTo>
                  <a:pt x="34950" y="24384"/>
                </a:lnTo>
                <a:lnTo>
                  <a:pt x="33629" y="27736"/>
                </a:lnTo>
                <a:lnTo>
                  <a:pt x="30886" y="30378"/>
                </a:lnTo>
                <a:lnTo>
                  <a:pt x="28041" y="33020"/>
                </a:lnTo>
                <a:lnTo>
                  <a:pt x="24485" y="34340"/>
                </a:lnTo>
                <a:lnTo>
                  <a:pt x="8026" y="34340"/>
                </a:lnTo>
                <a:lnTo>
                  <a:pt x="8026" y="41757"/>
                </a:lnTo>
                <a:lnTo>
                  <a:pt x="18186" y="41757"/>
                </a:lnTo>
                <a:lnTo>
                  <a:pt x="20726" y="42468"/>
                </a:lnTo>
                <a:lnTo>
                  <a:pt x="22758" y="43891"/>
                </a:lnTo>
                <a:lnTo>
                  <a:pt x="24892" y="45313"/>
                </a:lnTo>
                <a:lnTo>
                  <a:pt x="27228" y="48158"/>
                </a:lnTo>
                <a:lnTo>
                  <a:pt x="27228" y="39116"/>
                </a:lnTo>
                <a:lnTo>
                  <a:pt x="34296" y="36180"/>
                </a:lnTo>
                <a:lnTo>
                  <a:pt x="34950" y="35631"/>
                </a:lnTo>
                <a:close/>
              </a:path>
              <a:path w="52070" h="73660">
                <a:moveTo>
                  <a:pt x="51714" y="73050"/>
                </a:moveTo>
                <a:lnTo>
                  <a:pt x="35560" y="47040"/>
                </a:lnTo>
                <a:lnTo>
                  <a:pt x="33731" y="44297"/>
                </a:lnTo>
                <a:lnTo>
                  <a:pt x="32308" y="42875"/>
                </a:lnTo>
                <a:lnTo>
                  <a:pt x="30988" y="41351"/>
                </a:lnTo>
                <a:lnTo>
                  <a:pt x="29260" y="40233"/>
                </a:lnTo>
                <a:lnTo>
                  <a:pt x="27228" y="39319"/>
                </a:lnTo>
                <a:lnTo>
                  <a:pt x="27228" y="48158"/>
                </a:lnTo>
                <a:lnTo>
                  <a:pt x="29870" y="52527"/>
                </a:lnTo>
                <a:lnTo>
                  <a:pt x="42062" y="73050"/>
                </a:lnTo>
                <a:lnTo>
                  <a:pt x="51714" y="7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284929" y="2649588"/>
            <a:ext cx="64769" cy="73660"/>
          </a:xfrm>
          <a:custGeom>
            <a:avLst/>
            <a:gdLst/>
            <a:ahLst/>
            <a:cxnLst/>
            <a:rect l="l" t="t" r="r" b="b"/>
            <a:pathLst>
              <a:path w="64770" h="73660">
                <a:moveTo>
                  <a:pt x="64414" y="73050"/>
                </a:moveTo>
                <a:lnTo>
                  <a:pt x="36169" y="0"/>
                </a:lnTo>
                <a:lnTo>
                  <a:pt x="28041" y="0"/>
                </a:lnTo>
                <a:lnTo>
                  <a:pt x="0" y="73050"/>
                </a:lnTo>
                <a:lnTo>
                  <a:pt x="8940" y="73050"/>
                </a:lnTo>
                <a:lnTo>
                  <a:pt x="16256" y="52324"/>
                </a:lnTo>
                <a:lnTo>
                  <a:pt x="19100" y="52324"/>
                </a:lnTo>
                <a:lnTo>
                  <a:pt x="19100" y="45008"/>
                </a:lnTo>
                <a:lnTo>
                  <a:pt x="30683" y="13411"/>
                </a:lnTo>
                <a:lnTo>
                  <a:pt x="31089" y="12496"/>
                </a:lnTo>
                <a:lnTo>
                  <a:pt x="31496" y="10871"/>
                </a:lnTo>
                <a:lnTo>
                  <a:pt x="31902" y="8636"/>
                </a:lnTo>
                <a:lnTo>
                  <a:pt x="32105" y="8636"/>
                </a:lnTo>
                <a:lnTo>
                  <a:pt x="32410" y="10668"/>
                </a:lnTo>
                <a:lnTo>
                  <a:pt x="32816" y="12293"/>
                </a:lnTo>
                <a:lnTo>
                  <a:pt x="44907" y="45008"/>
                </a:lnTo>
                <a:lnTo>
                  <a:pt x="44907" y="52324"/>
                </a:lnTo>
                <a:lnTo>
                  <a:pt x="47548" y="52324"/>
                </a:lnTo>
                <a:lnTo>
                  <a:pt x="55575" y="73050"/>
                </a:lnTo>
                <a:lnTo>
                  <a:pt x="64414" y="73050"/>
                </a:lnTo>
                <a:close/>
              </a:path>
              <a:path w="64770" h="73660">
                <a:moveTo>
                  <a:pt x="44907" y="52324"/>
                </a:moveTo>
                <a:lnTo>
                  <a:pt x="44907" y="45008"/>
                </a:lnTo>
                <a:lnTo>
                  <a:pt x="19100" y="45008"/>
                </a:lnTo>
                <a:lnTo>
                  <a:pt x="19100" y="52324"/>
                </a:lnTo>
                <a:lnTo>
                  <a:pt x="44907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356861" y="2648486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4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4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4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412030" y="2648486"/>
            <a:ext cx="43815" cy="75565"/>
          </a:xfrm>
          <a:custGeom>
            <a:avLst/>
            <a:gdLst/>
            <a:ahLst/>
            <a:cxnLst/>
            <a:rect l="l" t="t" r="r" b="b"/>
            <a:pathLst>
              <a:path w="43814" h="75564">
                <a:moveTo>
                  <a:pt x="35458" y="71510"/>
                </a:moveTo>
                <a:lnTo>
                  <a:pt x="35458" y="64194"/>
                </a:lnTo>
                <a:lnTo>
                  <a:pt x="30073" y="67954"/>
                </a:lnTo>
                <a:lnTo>
                  <a:pt x="15443" y="67834"/>
                </a:lnTo>
                <a:lnTo>
                  <a:pt x="12801" y="67446"/>
                </a:lnTo>
                <a:lnTo>
                  <a:pt x="9042" y="66226"/>
                </a:lnTo>
                <a:lnTo>
                  <a:pt x="5181" y="65007"/>
                </a:lnTo>
                <a:lnTo>
                  <a:pt x="2235" y="63483"/>
                </a:lnTo>
                <a:lnTo>
                  <a:pt x="0" y="61451"/>
                </a:lnTo>
                <a:lnTo>
                  <a:pt x="0" y="71205"/>
                </a:lnTo>
                <a:lnTo>
                  <a:pt x="1727" y="72322"/>
                </a:lnTo>
                <a:lnTo>
                  <a:pt x="4572" y="73338"/>
                </a:lnTo>
                <a:lnTo>
                  <a:pt x="12192" y="74943"/>
                </a:lnTo>
                <a:lnTo>
                  <a:pt x="15443" y="75370"/>
                </a:lnTo>
                <a:lnTo>
                  <a:pt x="26111" y="75370"/>
                </a:lnTo>
                <a:lnTo>
                  <a:pt x="32410" y="73745"/>
                </a:lnTo>
                <a:lnTo>
                  <a:pt x="35458" y="71510"/>
                </a:lnTo>
                <a:close/>
              </a:path>
              <a:path w="43814" h="75564">
                <a:moveTo>
                  <a:pt x="40741" y="11769"/>
                </a:moveTo>
                <a:lnTo>
                  <a:pt x="40741" y="2523"/>
                </a:lnTo>
                <a:lnTo>
                  <a:pt x="37591" y="796"/>
                </a:lnTo>
                <a:lnTo>
                  <a:pt x="32613" y="0"/>
                </a:lnTo>
                <a:lnTo>
                  <a:pt x="17983" y="42"/>
                </a:lnTo>
                <a:lnTo>
                  <a:pt x="12191" y="1710"/>
                </a:lnTo>
                <a:lnTo>
                  <a:pt x="2438" y="8619"/>
                </a:lnTo>
                <a:lnTo>
                  <a:pt x="101" y="13293"/>
                </a:lnTo>
                <a:lnTo>
                  <a:pt x="101" y="23758"/>
                </a:lnTo>
                <a:lnTo>
                  <a:pt x="1422" y="27415"/>
                </a:lnTo>
                <a:lnTo>
                  <a:pt x="4063" y="30463"/>
                </a:lnTo>
                <a:lnTo>
                  <a:pt x="6705" y="33410"/>
                </a:lnTo>
                <a:lnTo>
                  <a:pt x="8534" y="34655"/>
                </a:lnTo>
                <a:lnTo>
                  <a:pt x="8534" y="15122"/>
                </a:lnTo>
                <a:lnTo>
                  <a:pt x="9956" y="12378"/>
                </a:lnTo>
                <a:lnTo>
                  <a:pt x="12903" y="10346"/>
                </a:lnTo>
                <a:lnTo>
                  <a:pt x="15849" y="8416"/>
                </a:lnTo>
                <a:lnTo>
                  <a:pt x="19608" y="7400"/>
                </a:lnTo>
                <a:lnTo>
                  <a:pt x="31191" y="7453"/>
                </a:lnTo>
                <a:lnTo>
                  <a:pt x="36474" y="8822"/>
                </a:lnTo>
                <a:lnTo>
                  <a:pt x="40741" y="11769"/>
                </a:lnTo>
                <a:close/>
              </a:path>
              <a:path w="43814" h="75564">
                <a:moveTo>
                  <a:pt x="43789" y="62162"/>
                </a:moveTo>
                <a:lnTo>
                  <a:pt x="43789" y="51901"/>
                </a:lnTo>
                <a:lnTo>
                  <a:pt x="42468" y="48243"/>
                </a:lnTo>
                <a:lnTo>
                  <a:pt x="37185" y="41538"/>
                </a:lnTo>
                <a:lnTo>
                  <a:pt x="32105" y="37880"/>
                </a:lnTo>
                <a:lnTo>
                  <a:pt x="24485" y="34121"/>
                </a:lnTo>
                <a:lnTo>
                  <a:pt x="17983" y="30971"/>
                </a:lnTo>
                <a:lnTo>
                  <a:pt x="13614" y="28330"/>
                </a:lnTo>
                <a:lnTo>
                  <a:pt x="11480" y="26298"/>
                </a:lnTo>
                <a:lnTo>
                  <a:pt x="9550" y="24367"/>
                </a:lnTo>
                <a:lnTo>
                  <a:pt x="8534" y="21726"/>
                </a:lnTo>
                <a:lnTo>
                  <a:pt x="8534" y="34655"/>
                </a:lnTo>
                <a:lnTo>
                  <a:pt x="11480" y="36661"/>
                </a:lnTo>
                <a:lnTo>
                  <a:pt x="18287" y="40115"/>
                </a:lnTo>
                <a:lnTo>
                  <a:pt x="23875" y="43062"/>
                </a:lnTo>
                <a:lnTo>
                  <a:pt x="27635" y="45094"/>
                </a:lnTo>
                <a:lnTo>
                  <a:pt x="29463" y="46313"/>
                </a:lnTo>
                <a:lnTo>
                  <a:pt x="31191" y="47430"/>
                </a:lnTo>
                <a:lnTo>
                  <a:pt x="32613" y="48853"/>
                </a:lnTo>
                <a:lnTo>
                  <a:pt x="34848" y="52307"/>
                </a:lnTo>
                <a:lnTo>
                  <a:pt x="35458" y="54238"/>
                </a:lnTo>
                <a:lnTo>
                  <a:pt x="35458" y="71510"/>
                </a:lnTo>
                <a:lnTo>
                  <a:pt x="41554" y="67039"/>
                </a:lnTo>
                <a:lnTo>
                  <a:pt x="43789" y="6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468317" y="2649588"/>
            <a:ext cx="8890" cy="22860"/>
          </a:xfrm>
          <a:custGeom>
            <a:avLst/>
            <a:gdLst/>
            <a:ahLst/>
            <a:cxnLst/>
            <a:rect l="l" t="t" r="r" b="b"/>
            <a:pathLst>
              <a:path w="8889" h="22860">
                <a:moveTo>
                  <a:pt x="8636" y="0"/>
                </a:moveTo>
                <a:lnTo>
                  <a:pt x="0" y="0"/>
                </a:lnTo>
                <a:lnTo>
                  <a:pt x="1524" y="22758"/>
                </a:lnTo>
                <a:lnTo>
                  <a:pt x="7112" y="22758"/>
                </a:lnTo>
                <a:lnTo>
                  <a:pt x="86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485385" y="2649588"/>
            <a:ext cx="55880" cy="73660"/>
          </a:xfrm>
          <a:custGeom>
            <a:avLst/>
            <a:gdLst/>
            <a:ahLst/>
            <a:cxnLst/>
            <a:rect l="l" t="t" r="r" b="b"/>
            <a:pathLst>
              <a:path w="55879" h="73660">
                <a:moveTo>
                  <a:pt x="55676" y="0"/>
                </a:moveTo>
                <a:lnTo>
                  <a:pt x="47142" y="0"/>
                </a:lnTo>
                <a:lnTo>
                  <a:pt x="29768" y="33426"/>
                </a:lnTo>
                <a:lnTo>
                  <a:pt x="28752" y="35255"/>
                </a:lnTo>
                <a:lnTo>
                  <a:pt x="28041" y="36677"/>
                </a:lnTo>
                <a:lnTo>
                  <a:pt x="27736" y="37795"/>
                </a:lnTo>
                <a:lnTo>
                  <a:pt x="26619" y="35255"/>
                </a:lnTo>
                <a:lnTo>
                  <a:pt x="26009" y="33832"/>
                </a:lnTo>
                <a:lnTo>
                  <a:pt x="9245" y="0"/>
                </a:lnTo>
                <a:lnTo>
                  <a:pt x="0" y="0"/>
                </a:lnTo>
                <a:lnTo>
                  <a:pt x="23571" y="46126"/>
                </a:lnTo>
                <a:lnTo>
                  <a:pt x="23571" y="73050"/>
                </a:lnTo>
                <a:lnTo>
                  <a:pt x="31597" y="73050"/>
                </a:lnTo>
                <a:lnTo>
                  <a:pt x="31597" y="46024"/>
                </a:lnTo>
                <a:lnTo>
                  <a:pt x="55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407934" y="1547875"/>
            <a:ext cx="143992" cy="14400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841140" y="608144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863073" y="6113335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34861" y="44693"/>
                </a:moveTo>
                <a:lnTo>
                  <a:pt x="34861" y="26860"/>
                </a:lnTo>
                <a:lnTo>
                  <a:pt x="33947" y="30289"/>
                </a:lnTo>
                <a:lnTo>
                  <a:pt x="30518" y="36004"/>
                </a:lnTo>
                <a:lnTo>
                  <a:pt x="27774" y="38976"/>
                </a:lnTo>
                <a:lnTo>
                  <a:pt x="24117" y="42176"/>
                </a:lnTo>
                <a:lnTo>
                  <a:pt x="17487" y="47777"/>
                </a:lnTo>
                <a:lnTo>
                  <a:pt x="12230" y="52349"/>
                </a:lnTo>
                <a:lnTo>
                  <a:pt x="8001" y="57264"/>
                </a:lnTo>
                <a:lnTo>
                  <a:pt x="4800" y="62522"/>
                </a:lnTo>
                <a:lnTo>
                  <a:pt x="1600" y="67894"/>
                </a:lnTo>
                <a:lnTo>
                  <a:pt x="0" y="73952"/>
                </a:lnTo>
                <a:lnTo>
                  <a:pt x="0" y="80924"/>
                </a:lnTo>
                <a:lnTo>
                  <a:pt x="10515" y="80924"/>
                </a:lnTo>
                <a:lnTo>
                  <a:pt x="10515" y="72009"/>
                </a:lnTo>
                <a:lnTo>
                  <a:pt x="11658" y="66865"/>
                </a:lnTo>
                <a:lnTo>
                  <a:pt x="14630" y="62179"/>
                </a:lnTo>
                <a:lnTo>
                  <a:pt x="19316" y="58178"/>
                </a:lnTo>
                <a:lnTo>
                  <a:pt x="30746" y="48234"/>
                </a:lnTo>
                <a:lnTo>
                  <a:pt x="34861" y="44693"/>
                </a:lnTo>
                <a:close/>
              </a:path>
              <a:path w="45720" h="81279">
                <a:moveTo>
                  <a:pt x="44919" y="27432"/>
                </a:moveTo>
                <a:lnTo>
                  <a:pt x="44919" y="19431"/>
                </a:lnTo>
                <a:lnTo>
                  <a:pt x="44691" y="17145"/>
                </a:lnTo>
                <a:lnTo>
                  <a:pt x="15316" y="0"/>
                </a:lnTo>
                <a:lnTo>
                  <a:pt x="9486" y="2286"/>
                </a:lnTo>
                <a:lnTo>
                  <a:pt x="2057" y="11315"/>
                </a:lnTo>
                <a:lnTo>
                  <a:pt x="228" y="17602"/>
                </a:lnTo>
                <a:lnTo>
                  <a:pt x="228" y="25717"/>
                </a:lnTo>
                <a:lnTo>
                  <a:pt x="10287" y="25717"/>
                </a:lnTo>
                <a:lnTo>
                  <a:pt x="10287" y="24003"/>
                </a:lnTo>
                <a:lnTo>
                  <a:pt x="10401" y="22174"/>
                </a:lnTo>
                <a:lnTo>
                  <a:pt x="16116" y="10172"/>
                </a:lnTo>
                <a:lnTo>
                  <a:pt x="17830" y="8915"/>
                </a:lnTo>
                <a:lnTo>
                  <a:pt x="20231" y="8229"/>
                </a:lnTo>
                <a:lnTo>
                  <a:pt x="27089" y="8229"/>
                </a:lnTo>
                <a:lnTo>
                  <a:pt x="30060" y="9601"/>
                </a:lnTo>
                <a:lnTo>
                  <a:pt x="33947" y="15316"/>
                </a:lnTo>
                <a:lnTo>
                  <a:pt x="34861" y="18745"/>
                </a:lnTo>
                <a:lnTo>
                  <a:pt x="34861" y="44693"/>
                </a:lnTo>
                <a:lnTo>
                  <a:pt x="35661" y="44005"/>
                </a:lnTo>
                <a:lnTo>
                  <a:pt x="39319" y="39890"/>
                </a:lnTo>
                <a:lnTo>
                  <a:pt x="41605" y="36004"/>
                </a:lnTo>
                <a:lnTo>
                  <a:pt x="43776" y="32232"/>
                </a:lnTo>
                <a:lnTo>
                  <a:pt x="44919" y="27432"/>
                </a:lnTo>
                <a:close/>
              </a:path>
              <a:path w="45720" h="81279">
                <a:moveTo>
                  <a:pt x="45262" y="80924"/>
                </a:moveTo>
                <a:lnTo>
                  <a:pt x="45262" y="72009"/>
                </a:lnTo>
                <a:lnTo>
                  <a:pt x="10515" y="72009"/>
                </a:lnTo>
                <a:lnTo>
                  <a:pt x="10515" y="80924"/>
                </a:lnTo>
                <a:lnTo>
                  <a:pt x="45262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920794" y="6113335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673352" y="3129902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698143" y="316179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80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753007" y="316179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80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750985" y="1547875"/>
            <a:ext cx="143992" cy="14400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247777" y="608144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269710" y="6113335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34861" y="44693"/>
                </a:moveTo>
                <a:lnTo>
                  <a:pt x="34861" y="26860"/>
                </a:lnTo>
                <a:lnTo>
                  <a:pt x="33947" y="30289"/>
                </a:lnTo>
                <a:lnTo>
                  <a:pt x="30518" y="36004"/>
                </a:lnTo>
                <a:lnTo>
                  <a:pt x="27774" y="38976"/>
                </a:lnTo>
                <a:lnTo>
                  <a:pt x="24117" y="42176"/>
                </a:lnTo>
                <a:lnTo>
                  <a:pt x="17487" y="47777"/>
                </a:lnTo>
                <a:lnTo>
                  <a:pt x="12230" y="52349"/>
                </a:lnTo>
                <a:lnTo>
                  <a:pt x="8001" y="57264"/>
                </a:lnTo>
                <a:lnTo>
                  <a:pt x="4800" y="62522"/>
                </a:lnTo>
                <a:lnTo>
                  <a:pt x="1600" y="67894"/>
                </a:lnTo>
                <a:lnTo>
                  <a:pt x="0" y="73952"/>
                </a:lnTo>
                <a:lnTo>
                  <a:pt x="0" y="80924"/>
                </a:lnTo>
                <a:lnTo>
                  <a:pt x="10515" y="80924"/>
                </a:lnTo>
                <a:lnTo>
                  <a:pt x="10515" y="72009"/>
                </a:lnTo>
                <a:lnTo>
                  <a:pt x="11658" y="66865"/>
                </a:lnTo>
                <a:lnTo>
                  <a:pt x="14630" y="62179"/>
                </a:lnTo>
                <a:lnTo>
                  <a:pt x="19316" y="58178"/>
                </a:lnTo>
                <a:lnTo>
                  <a:pt x="30746" y="48234"/>
                </a:lnTo>
                <a:lnTo>
                  <a:pt x="34861" y="44693"/>
                </a:lnTo>
                <a:close/>
              </a:path>
              <a:path w="45720" h="81279">
                <a:moveTo>
                  <a:pt x="44919" y="27432"/>
                </a:moveTo>
                <a:lnTo>
                  <a:pt x="44919" y="19431"/>
                </a:lnTo>
                <a:lnTo>
                  <a:pt x="44691" y="17145"/>
                </a:lnTo>
                <a:lnTo>
                  <a:pt x="15316" y="0"/>
                </a:lnTo>
                <a:lnTo>
                  <a:pt x="9486" y="2286"/>
                </a:lnTo>
                <a:lnTo>
                  <a:pt x="2057" y="11315"/>
                </a:lnTo>
                <a:lnTo>
                  <a:pt x="228" y="17602"/>
                </a:lnTo>
                <a:lnTo>
                  <a:pt x="228" y="25717"/>
                </a:lnTo>
                <a:lnTo>
                  <a:pt x="10287" y="25717"/>
                </a:lnTo>
                <a:lnTo>
                  <a:pt x="10287" y="24003"/>
                </a:lnTo>
                <a:lnTo>
                  <a:pt x="10401" y="22174"/>
                </a:lnTo>
                <a:lnTo>
                  <a:pt x="16116" y="10172"/>
                </a:lnTo>
                <a:lnTo>
                  <a:pt x="17830" y="8915"/>
                </a:lnTo>
                <a:lnTo>
                  <a:pt x="20231" y="8229"/>
                </a:lnTo>
                <a:lnTo>
                  <a:pt x="27089" y="8229"/>
                </a:lnTo>
                <a:lnTo>
                  <a:pt x="30060" y="9601"/>
                </a:lnTo>
                <a:lnTo>
                  <a:pt x="33947" y="15316"/>
                </a:lnTo>
                <a:lnTo>
                  <a:pt x="34861" y="18745"/>
                </a:lnTo>
                <a:lnTo>
                  <a:pt x="34861" y="44693"/>
                </a:lnTo>
                <a:lnTo>
                  <a:pt x="35661" y="44005"/>
                </a:lnTo>
                <a:lnTo>
                  <a:pt x="39319" y="39890"/>
                </a:lnTo>
                <a:lnTo>
                  <a:pt x="41605" y="36004"/>
                </a:lnTo>
                <a:lnTo>
                  <a:pt x="43776" y="32232"/>
                </a:lnTo>
                <a:lnTo>
                  <a:pt x="44919" y="27432"/>
                </a:lnTo>
                <a:close/>
              </a:path>
              <a:path w="45720" h="81279">
                <a:moveTo>
                  <a:pt x="45262" y="80924"/>
                </a:moveTo>
                <a:lnTo>
                  <a:pt x="45262" y="72009"/>
                </a:lnTo>
                <a:lnTo>
                  <a:pt x="10515" y="72009"/>
                </a:lnTo>
                <a:lnTo>
                  <a:pt x="10515" y="80924"/>
                </a:lnTo>
                <a:lnTo>
                  <a:pt x="45262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324574" y="6113335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34861" y="44693"/>
                </a:moveTo>
                <a:lnTo>
                  <a:pt x="34861" y="26860"/>
                </a:lnTo>
                <a:lnTo>
                  <a:pt x="33947" y="30289"/>
                </a:lnTo>
                <a:lnTo>
                  <a:pt x="30518" y="36004"/>
                </a:lnTo>
                <a:lnTo>
                  <a:pt x="27774" y="38976"/>
                </a:lnTo>
                <a:lnTo>
                  <a:pt x="24117" y="42176"/>
                </a:lnTo>
                <a:lnTo>
                  <a:pt x="17487" y="47777"/>
                </a:lnTo>
                <a:lnTo>
                  <a:pt x="12230" y="52349"/>
                </a:lnTo>
                <a:lnTo>
                  <a:pt x="8001" y="57264"/>
                </a:lnTo>
                <a:lnTo>
                  <a:pt x="4800" y="62522"/>
                </a:lnTo>
                <a:lnTo>
                  <a:pt x="1600" y="67894"/>
                </a:lnTo>
                <a:lnTo>
                  <a:pt x="0" y="73952"/>
                </a:lnTo>
                <a:lnTo>
                  <a:pt x="0" y="80924"/>
                </a:lnTo>
                <a:lnTo>
                  <a:pt x="10515" y="80924"/>
                </a:lnTo>
                <a:lnTo>
                  <a:pt x="10515" y="72009"/>
                </a:lnTo>
                <a:lnTo>
                  <a:pt x="11658" y="66865"/>
                </a:lnTo>
                <a:lnTo>
                  <a:pt x="14630" y="62179"/>
                </a:lnTo>
                <a:lnTo>
                  <a:pt x="19316" y="58178"/>
                </a:lnTo>
                <a:lnTo>
                  <a:pt x="30746" y="48234"/>
                </a:lnTo>
                <a:lnTo>
                  <a:pt x="34861" y="44693"/>
                </a:lnTo>
                <a:close/>
              </a:path>
              <a:path w="45720" h="81279">
                <a:moveTo>
                  <a:pt x="44919" y="27432"/>
                </a:moveTo>
                <a:lnTo>
                  <a:pt x="44919" y="19431"/>
                </a:lnTo>
                <a:lnTo>
                  <a:pt x="44691" y="17145"/>
                </a:lnTo>
                <a:lnTo>
                  <a:pt x="15316" y="0"/>
                </a:lnTo>
                <a:lnTo>
                  <a:pt x="9486" y="2286"/>
                </a:lnTo>
                <a:lnTo>
                  <a:pt x="2057" y="11315"/>
                </a:lnTo>
                <a:lnTo>
                  <a:pt x="228" y="17602"/>
                </a:lnTo>
                <a:lnTo>
                  <a:pt x="228" y="25717"/>
                </a:lnTo>
                <a:lnTo>
                  <a:pt x="10287" y="25717"/>
                </a:lnTo>
                <a:lnTo>
                  <a:pt x="10287" y="24003"/>
                </a:lnTo>
                <a:lnTo>
                  <a:pt x="10401" y="22174"/>
                </a:lnTo>
                <a:lnTo>
                  <a:pt x="16116" y="10172"/>
                </a:lnTo>
                <a:lnTo>
                  <a:pt x="17830" y="8915"/>
                </a:lnTo>
                <a:lnTo>
                  <a:pt x="20231" y="8229"/>
                </a:lnTo>
                <a:lnTo>
                  <a:pt x="27089" y="8229"/>
                </a:lnTo>
                <a:lnTo>
                  <a:pt x="30060" y="9601"/>
                </a:lnTo>
                <a:lnTo>
                  <a:pt x="33947" y="15316"/>
                </a:lnTo>
                <a:lnTo>
                  <a:pt x="34861" y="18745"/>
                </a:lnTo>
                <a:lnTo>
                  <a:pt x="34861" y="44693"/>
                </a:lnTo>
                <a:lnTo>
                  <a:pt x="35661" y="44005"/>
                </a:lnTo>
                <a:lnTo>
                  <a:pt x="39319" y="39890"/>
                </a:lnTo>
                <a:lnTo>
                  <a:pt x="41605" y="36004"/>
                </a:lnTo>
                <a:lnTo>
                  <a:pt x="43776" y="32232"/>
                </a:lnTo>
                <a:lnTo>
                  <a:pt x="44919" y="27432"/>
                </a:lnTo>
                <a:close/>
              </a:path>
              <a:path w="45720" h="81279">
                <a:moveTo>
                  <a:pt x="45262" y="80924"/>
                </a:moveTo>
                <a:lnTo>
                  <a:pt x="45262" y="72009"/>
                </a:lnTo>
                <a:lnTo>
                  <a:pt x="10515" y="72009"/>
                </a:lnTo>
                <a:lnTo>
                  <a:pt x="10515" y="80924"/>
                </a:lnTo>
                <a:lnTo>
                  <a:pt x="45262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9489541" y="3129902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9514331" y="316179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80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9566338" y="3161804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80">
                <a:moveTo>
                  <a:pt x="34861" y="44693"/>
                </a:moveTo>
                <a:lnTo>
                  <a:pt x="34861" y="26860"/>
                </a:lnTo>
                <a:lnTo>
                  <a:pt x="33947" y="30289"/>
                </a:lnTo>
                <a:lnTo>
                  <a:pt x="30518" y="36004"/>
                </a:lnTo>
                <a:lnTo>
                  <a:pt x="27774" y="38976"/>
                </a:lnTo>
                <a:lnTo>
                  <a:pt x="24117" y="42176"/>
                </a:lnTo>
                <a:lnTo>
                  <a:pt x="17487" y="47777"/>
                </a:lnTo>
                <a:lnTo>
                  <a:pt x="12230" y="52349"/>
                </a:lnTo>
                <a:lnTo>
                  <a:pt x="8000" y="57264"/>
                </a:lnTo>
                <a:lnTo>
                  <a:pt x="4800" y="62522"/>
                </a:lnTo>
                <a:lnTo>
                  <a:pt x="1600" y="67894"/>
                </a:lnTo>
                <a:lnTo>
                  <a:pt x="0" y="73952"/>
                </a:lnTo>
                <a:lnTo>
                  <a:pt x="0" y="80924"/>
                </a:lnTo>
                <a:lnTo>
                  <a:pt x="10515" y="80924"/>
                </a:lnTo>
                <a:lnTo>
                  <a:pt x="10515" y="72009"/>
                </a:lnTo>
                <a:lnTo>
                  <a:pt x="11658" y="66865"/>
                </a:lnTo>
                <a:lnTo>
                  <a:pt x="14630" y="62179"/>
                </a:lnTo>
                <a:lnTo>
                  <a:pt x="19316" y="58178"/>
                </a:lnTo>
                <a:lnTo>
                  <a:pt x="30746" y="48234"/>
                </a:lnTo>
                <a:lnTo>
                  <a:pt x="34861" y="44693"/>
                </a:lnTo>
                <a:close/>
              </a:path>
              <a:path w="45720" h="81280">
                <a:moveTo>
                  <a:pt x="44919" y="27432"/>
                </a:moveTo>
                <a:lnTo>
                  <a:pt x="44919" y="19431"/>
                </a:lnTo>
                <a:lnTo>
                  <a:pt x="44691" y="17145"/>
                </a:lnTo>
                <a:lnTo>
                  <a:pt x="15316" y="0"/>
                </a:lnTo>
                <a:lnTo>
                  <a:pt x="9486" y="2286"/>
                </a:lnTo>
                <a:lnTo>
                  <a:pt x="2057" y="11315"/>
                </a:lnTo>
                <a:lnTo>
                  <a:pt x="228" y="17602"/>
                </a:lnTo>
                <a:lnTo>
                  <a:pt x="228" y="25717"/>
                </a:lnTo>
                <a:lnTo>
                  <a:pt x="10286" y="25717"/>
                </a:lnTo>
                <a:lnTo>
                  <a:pt x="10286" y="24003"/>
                </a:lnTo>
                <a:lnTo>
                  <a:pt x="10401" y="22174"/>
                </a:lnTo>
                <a:lnTo>
                  <a:pt x="16116" y="10172"/>
                </a:lnTo>
                <a:lnTo>
                  <a:pt x="17830" y="8915"/>
                </a:lnTo>
                <a:lnTo>
                  <a:pt x="20231" y="8229"/>
                </a:lnTo>
                <a:lnTo>
                  <a:pt x="27089" y="8229"/>
                </a:lnTo>
                <a:lnTo>
                  <a:pt x="30060" y="9601"/>
                </a:lnTo>
                <a:lnTo>
                  <a:pt x="33947" y="15316"/>
                </a:lnTo>
                <a:lnTo>
                  <a:pt x="34861" y="18745"/>
                </a:lnTo>
                <a:lnTo>
                  <a:pt x="34861" y="44693"/>
                </a:lnTo>
                <a:lnTo>
                  <a:pt x="35661" y="44005"/>
                </a:lnTo>
                <a:lnTo>
                  <a:pt x="39319" y="39890"/>
                </a:lnTo>
                <a:lnTo>
                  <a:pt x="41605" y="36004"/>
                </a:lnTo>
                <a:lnTo>
                  <a:pt x="43776" y="32232"/>
                </a:lnTo>
                <a:lnTo>
                  <a:pt x="44919" y="27432"/>
                </a:lnTo>
                <a:close/>
              </a:path>
              <a:path w="45720" h="81280">
                <a:moveTo>
                  <a:pt x="45262" y="80924"/>
                </a:moveTo>
                <a:lnTo>
                  <a:pt x="45262" y="72009"/>
                </a:lnTo>
                <a:lnTo>
                  <a:pt x="10515" y="72009"/>
                </a:lnTo>
                <a:lnTo>
                  <a:pt x="10515" y="80924"/>
                </a:lnTo>
                <a:lnTo>
                  <a:pt x="45262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094035" y="1547875"/>
            <a:ext cx="143992" cy="14400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979206" y="608144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001139" y="6113335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34861" y="44693"/>
                </a:moveTo>
                <a:lnTo>
                  <a:pt x="34861" y="26860"/>
                </a:lnTo>
                <a:lnTo>
                  <a:pt x="33947" y="30289"/>
                </a:lnTo>
                <a:lnTo>
                  <a:pt x="30518" y="36004"/>
                </a:lnTo>
                <a:lnTo>
                  <a:pt x="27774" y="38976"/>
                </a:lnTo>
                <a:lnTo>
                  <a:pt x="24117" y="42176"/>
                </a:lnTo>
                <a:lnTo>
                  <a:pt x="17487" y="47777"/>
                </a:lnTo>
                <a:lnTo>
                  <a:pt x="12230" y="52349"/>
                </a:lnTo>
                <a:lnTo>
                  <a:pt x="8000" y="57264"/>
                </a:lnTo>
                <a:lnTo>
                  <a:pt x="4800" y="62522"/>
                </a:lnTo>
                <a:lnTo>
                  <a:pt x="1600" y="67894"/>
                </a:lnTo>
                <a:lnTo>
                  <a:pt x="0" y="73952"/>
                </a:lnTo>
                <a:lnTo>
                  <a:pt x="0" y="80924"/>
                </a:lnTo>
                <a:lnTo>
                  <a:pt x="10515" y="80924"/>
                </a:lnTo>
                <a:lnTo>
                  <a:pt x="10515" y="72009"/>
                </a:lnTo>
                <a:lnTo>
                  <a:pt x="11658" y="66865"/>
                </a:lnTo>
                <a:lnTo>
                  <a:pt x="14630" y="62179"/>
                </a:lnTo>
                <a:lnTo>
                  <a:pt x="19316" y="58178"/>
                </a:lnTo>
                <a:lnTo>
                  <a:pt x="30746" y="48234"/>
                </a:lnTo>
                <a:lnTo>
                  <a:pt x="34861" y="44693"/>
                </a:lnTo>
                <a:close/>
              </a:path>
              <a:path w="45720" h="81279">
                <a:moveTo>
                  <a:pt x="44919" y="27432"/>
                </a:moveTo>
                <a:lnTo>
                  <a:pt x="44919" y="19431"/>
                </a:lnTo>
                <a:lnTo>
                  <a:pt x="44691" y="17145"/>
                </a:lnTo>
                <a:lnTo>
                  <a:pt x="15316" y="0"/>
                </a:lnTo>
                <a:lnTo>
                  <a:pt x="9486" y="2286"/>
                </a:lnTo>
                <a:lnTo>
                  <a:pt x="2057" y="11315"/>
                </a:lnTo>
                <a:lnTo>
                  <a:pt x="228" y="17602"/>
                </a:lnTo>
                <a:lnTo>
                  <a:pt x="228" y="25717"/>
                </a:lnTo>
                <a:lnTo>
                  <a:pt x="10286" y="25717"/>
                </a:lnTo>
                <a:lnTo>
                  <a:pt x="10286" y="24003"/>
                </a:lnTo>
                <a:lnTo>
                  <a:pt x="10401" y="22174"/>
                </a:lnTo>
                <a:lnTo>
                  <a:pt x="16116" y="10172"/>
                </a:lnTo>
                <a:lnTo>
                  <a:pt x="17830" y="8915"/>
                </a:lnTo>
                <a:lnTo>
                  <a:pt x="20231" y="8229"/>
                </a:lnTo>
                <a:lnTo>
                  <a:pt x="27089" y="8229"/>
                </a:lnTo>
                <a:lnTo>
                  <a:pt x="30060" y="9601"/>
                </a:lnTo>
                <a:lnTo>
                  <a:pt x="33947" y="15316"/>
                </a:lnTo>
                <a:lnTo>
                  <a:pt x="34861" y="18745"/>
                </a:lnTo>
                <a:lnTo>
                  <a:pt x="34861" y="44693"/>
                </a:lnTo>
                <a:lnTo>
                  <a:pt x="35661" y="44005"/>
                </a:lnTo>
                <a:lnTo>
                  <a:pt x="39319" y="39890"/>
                </a:lnTo>
                <a:lnTo>
                  <a:pt x="41605" y="36004"/>
                </a:lnTo>
                <a:lnTo>
                  <a:pt x="43776" y="32232"/>
                </a:lnTo>
                <a:lnTo>
                  <a:pt x="44919" y="27432"/>
                </a:lnTo>
                <a:close/>
              </a:path>
              <a:path w="45720" h="81279">
                <a:moveTo>
                  <a:pt x="45262" y="80924"/>
                </a:moveTo>
                <a:lnTo>
                  <a:pt x="45262" y="72009"/>
                </a:lnTo>
                <a:lnTo>
                  <a:pt x="10515" y="72009"/>
                </a:lnTo>
                <a:lnTo>
                  <a:pt x="10515" y="80924"/>
                </a:lnTo>
                <a:lnTo>
                  <a:pt x="45262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055661" y="6113335"/>
            <a:ext cx="46355" cy="82550"/>
          </a:xfrm>
          <a:custGeom>
            <a:avLst/>
            <a:gdLst/>
            <a:ahLst/>
            <a:cxnLst/>
            <a:rect l="l" t="t" r="r" b="b"/>
            <a:pathLst>
              <a:path w="46354" h="82550">
                <a:moveTo>
                  <a:pt x="35890" y="80375"/>
                </a:moveTo>
                <a:lnTo>
                  <a:pt x="35890" y="61607"/>
                </a:lnTo>
                <a:lnTo>
                  <a:pt x="35547" y="64350"/>
                </a:lnTo>
                <a:lnTo>
                  <a:pt x="34861" y="66522"/>
                </a:lnTo>
                <a:lnTo>
                  <a:pt x="27774" y="74180"/>
                </a:lnTo>
                <a:lnTo>
                  <a:pt x="26289" y="74752"/>
                </a:lnTo>
                <a:lnTo>
                  <a:pt x="25260" y="74899"/>
                </a:lnTo>
                <a:lnTo>
                  <a:pt x="18745" y="74980"/>
                </a:lnTo>
                <a:lnTo>
                  <a:pt x="15544" y="73380"/>
                </a:lnTo>
                <a:lnTo>
                  <a:pt x="11201" y="66979"/>
                </a:lnTo>
                <a:lnTo>
                  <a:pt x="10058" y="63207"/>
                </a:lnTo>
                <a:lnTo>
                  <a:pt x="10058" y="58978"/>
                </a:lnTo>
                <a:lnTo>
                  <a:pt x="0" y="58978"/>
                </a:lnTo>
                <a:lnTo>
                  <a:pt x="0" y="61493"/>
                </a:lnTo>
                <a:lnTo>
                  <a:pt x="228" y="63436"/>
                </a:lnTo>
                <a:lnTo>
                  <a:pt x="11430" y="80187"/>
                </a:lnTo>
                <a:lnTo>
                  <a:pt x="13830" y="81610"/>
                </a:lnTo>
                <a:lnTo>
                  <a:pt x="17945" y="82524"/>
                </a:lnTo>
                <a:lnTo>
                  <a:pt x="30632" y="82478"/>
                </a:lnTo>
                <a:lnTo>
                  <a:pt x="35890" y="80375"/>
                </a:lnTo>
                <a:close/>
              </a:path>
              <a:path w="46354" h="82550">
                <a:moveTo>
                  <a:pt x="43548" y="25260"/>
                </a:moveTo>
                <a:lnTo>
                  <a:pt x="43548" y="18516"/>
                </a:lnTo>
                <a:lnTo>
                  <a:pt x="43205" y="16002"/>
                </a:lnTo>
                <a:lnTo>
                  <a:pt x="26746" y="0"/>
                </a:lnTo>
                <a:lnTo>
                  <a:pt x="15544" y="0"/>
                </a:lnTo>
                <a:lnTo>
                  <a:pt x="10172" y="2057"/>
                </a:lnTo>
                <a:lnTo>
                  <a:pt x="6629" y="6172"/>
                </a:lnTo>
                <a:lnTo>
                  <a:pt x="3086" y="10401"/>
                </a:lnTo>
                <a:lnTo>
                  <a:pt x="1257" y="16116"/>
                </a:lnTo>
                <a:lnTo>
                  <a:pt x="1257" y="23317"/>
                </a:lnTo>
                <a:lnTo>
                  <a:pt x="11315" y="23317"/>
                </a:lnTo>
                <a:lnTo>
                  <a:pt x="11315" y="21374"/>
                </a:lnTo>
                <a:lnTo>
                  <a:pt x="11430" y="19545"/>
                </a:lnTo>
                <a:lnTo>
                  <a:pt x="11772" y="17830"/>
                </a:lnTo>
                <a:lnTo>
                  <a:pt x="12001" y="16116"/>
                </a:lnTo>
                <a:lnTo>
                  <a:pt x="12458" y="14516"/>
                </a:lnTo>
                <a:lnTo>
                  <a:pt x="20459" y="7543"/>
                </a:lnTo>
                <a:lnTo>
                  <a:pt x="26746" y="7598"/>
                </a:lnTo>
                <a:lnTo>
                  <a:pt x="29260" y="8801"/>
                </a:lnTo>
                <a:lnTo>
                  <a:pt x="30975" y="11201"/>
                </a:lnTo>
                <a:lnTo>
                  <a:pt x="32689" y="13716"/>
                </a:lnTo>
                <a:lnTo>
                  <a:pt x="33489" y="17030"/>
                </a:lnTo>
                <a:lnTo>
                  <a:pt x="33489" y="37776"/>
                </a:lnTo>
                <a:lnTo>
                  <a:pt x="35090" y="37376"/>
                </a:lnTo>
                <a:lnTo>
                  <a:pt x="38176" y="35318"/>
                </a:lnTo>
                <a:lnTo>
                  <a:pt x="40347" y="32118"/>
                </a:lnTo>
                <a:lnTo>
                  <a:pt x="42519" y="29032"/>
                </a:lnTo>
                <a:lnTo>
                  <a:pt x="43548" y="25260"/>
                </a:lnTo>
                <a:close/>
              </a:path>
              <a:path w="46354" h="82550">
                <a:moveTo>
                  <a:pt x="33489" y="37776"/>
                </a:moveTo>
                <a:lnTo>
                  <a:pt x="33489" y="25260"/>
                </a:lnTo>
                <a:lnTo>
                  <a:pt x="32461" y="28689"/>
                </a:lnTo>
                <a:lnTo>
                  <a:pt x="28346" y="33947"/>
                </a:lnTo>
                <a:lnTo>
                  <a:pt x="25260" y="35318"/>
                </a:lnTo>
                <a:lnTo>
                  <a:pt x="16116" y="35318"/>
                </a:lnTo>
                <a:lnTo>
                  <a:pt x="16116" y="42862"/>
                </a:lnTo>
                <a:lnTo>
                  <a:pt x="26289" y="42905"/>
                </a:lnTo>
                <a:lnTo>
                  <a:pt x="29832" y="44234"/>
                </a:lnTo>
                <a:lnTo>
                  <a:pt x="30975" y="45485"/>
                </a:lnTo>
                <a:lnTo>
                  <a:pt x="30975" y="38404"/>
                </a:lnTo>
                <a:lnTo>
                  <a:pt x="33489" y="37776"/>
                </a:lnTo>
                <a:close/>
              </a:path>
              <a:path w="46354" h="82550">
                <a:moveTo>
                  <a:pt x="45948" y="65151"/>
                </a:moveTo>
                <a:lnTo>
                  <a:pt x="45948" y="52120"/>
                </a:lnTo>
                <a:lnTo>
                  <a:pt x="44691" y="47777"/>
                </a:lnTo>
                <a:lnTo>
                  <a:pt x="39433" y="41605"/>
                </a:lnTo>
                <a:lnTo>
                  <a:pt x="35890" y="39612"/>
                </a:lnTo>
                <a:lnTo>
                  <a:pt x="35661" y="39526"/>
                </a:lnTo>
                <a:lnTo>
                  <a:pt x="30975" y="38633"/>
                </a:lnTo>
                <a:lnTo>
                  <a:pt x="30975" y="45485"/>
                </a:lnTo>
                <a:lnTo>
                  <a:pt x="32232" y="46863"/>
                </a:lnTo>
                <a:lnTo>
                  <a:pt x="34632" y="49606"/>
                </a:lnTo>
                <a:lnTo>
                  <a:pt x="35890" y="53378"/>
                </a:lnTo>
                <a:lnTo>
                  <a:pt x="35890" y="80375"/>
                </a:lnTo>
                <a:lnTo>
                  <a:pt x="36233" y="80238"/>
                </a:lnTo>
                <a:lnTo>
                  <a:pt x="40119" y="75666"/>
                </a:lnTo>
                <a:lnTo>
                  <a:pt x="44005" y="71208"/>
                </a:lnTo>
                <a:lnTo>
                  <a:pt x="45948" y="651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551939" y="435819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4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576730" y="439007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5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30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628394" y="4390072"/>
            <a:ext cx="46355" cy="82550"/>
          </a:xfrm>
          <a:custGeom>
            <a:avLst/>
            <a:gdLst/>
            <a:ahLst/>
            <a:cxnLst/>
            <a:rect l="l" t="t" r="r" b="b"/>
            <a:pathLst>
              <a:path w="46355" h="82550">
                <a:moveTo>
                  <a:pt x="35890" y="80375"/>
                </a:moveTo>
                <a:lnTo>
                  <a:pt x="35890" y="61607"/>
                </a:lnTo>
                <a:lnTo>
                  <a:pt x="35547" y="64350"/>
                </a:lnTo>
                <a:lnTo>
                  <a:pt x="34861" y="66522"/>
                </a:lnTo>
                <a:lnTo>
                  <a:pt x="27774" y="74180"/>
                </a:lnTo>
                <a:lnTo>
                  <a:pt x="26289" y="74752"/>
                </a:lnTo>
                <a:lnTo>
                  <a:pt x="25260" y="74899"/>
                </a:lnTo>
                <a:lnTo>
                  <a:pt x="18745" y="74980"/>
                </a:lnTo>
                <a:lnTo>
                  <a:pt x="15544" y="73380"/>
                </a:lnTo>
                <a:lnTo>
                  <a:pt x="11201" y="66979"/>
                </a:lnTo>
                <a:lnTo>
                  <a:pt x="10058" y="63207"/>
                </a:lnTo>
                <a:lnTo>
                  <a:pt x="10058" y="58978"/>
                </a:lnTo>
                <a:lnTo>
                  <a:pt x="0" y="58978"/>
                </a:lnTo>
                <a:lnTo>
                  <a:pt x="0" y="61493"/>
                </a:lnTo>
                <a:lnTo>
                  <a:pt x="228" y="63436"/>
                </a:lnTo>
                <a:lnTo>
                  <a:pt x="11430" y="80187"/>
                </a:lnTo>
                <a:lnTo>
                  <a:pt x="13830" y="81610"/>
                </a:lnTo>
                <a:lnTo>
                  <a:pt x="17945" y="82524"/>
                </a:lnTo>
                <a:lnTo>
                  <a:pt x="30632" y="82478"/>
                </a:lnTo>
                <a:lnTo>
                  <a:pt x="35890" y="80375"/>
                </a:lnTo>
                <a:close/>
              </a:path>
              <a:path w="46355" h="82550">
                <a:moveTo>
                  <a:pt x="43548" y="25260"/>
                </a:moveTo>
                <a:lnTo>
                  <a:pt x="43548" y="18516"/>
                </a:lnTo>
                <a:lnTo>
                  <a:pt x="43205" y="16002"/>
                </a:lnTo>
                <a:lnTo>
                  <a:pt x="26746" y="0"/>
                </a:lnTo>
                <a:lnTo>
                  <a:pt x="15544" y="0"/>
                </a:lnTo>
                <a:lnTo>
                  <a:pt x="10172" y="2057"/>
                </a:lnTo>
                <a:lnTo>
                  <a:pt x="6629" y="6172"/>
                </a:lnTo>
                <a:lnTo>
                  <a:pt x="3086" y="10401"/>
                </a:lnTo>
                <a:lnTo>
                  <a:pt x="1257" y="16116"/>
                </a:lnTo>
                <a:lnTo>
                  <a:pt x="1257" y="23317"/>
                </a:lnTo>
                <a:lnTo>
                  <a:pt x="11315" y="23317"/>
                </a:lnTo>
                <a:lnTo>
                  <a:pt x="11315" y="21374"/>
                </a:lnTo>
                <a:lnTo>
                  <a:pt x="11430" y="19545"/>
                </a:lnTo>
                <a:lnTo>
                  <a:pt x="11772" y="17830"/>
                </a:lnTo>
                <a:lnTo>
                  <a:pt x="12001" y="16116"/>
                </a:lnTo>
                <a:lnTo>
                  <a:pt x="12458" y="14516"/>
                </a:lnTo>
                <a:lnTo>
                  <a:pt x="20459" y="7543"/>
                </a:lnTo>
                <a:lnTo>
                  <a:pt x="26746" y="7598"/>
                </a:lnTo>
                <a:lnTo>
                  <a:pt x="29260" y="8801"/>
                </a:lnTo>
                <a:lnTo>
                  <a:pt x="30975" y="11201"/>
                </a:lnTo>
                <a:lnTo>
                  <a:pt x="32689" y="13716"/>
                </a:lnTo>
                <a:lnTo>
                  <a:pt x="33489" y="17030"/>
                </a:lnTo>
                <a:lnTo>
                  <a:pt x="33489" y="37776"/>
                </a:lnTo>
                <a:lnTo>
                  <a:pt x="35090" y="37376"/>
                </a:lnTo>
                <a:lnTo>
                  <a:pt x="38176" y="35318"/>
                </a:lnTo>
                <a:lnTo>
                  <a:pt x="40347" y="32118"/>
                </a:lnTo>
                <a:lnTo>
                  <a:pt x="42519" y="29032"/>
                </a:lnTo>
                <a:lnTo>
                  <a:pt x="43548" y="25260"/>
                </a:lnTo>
                <a:close/>
              </a:path>
              <a:path w="46355" h="82550">
                <a:moveTo>
                  <a:pt x="33489" y="37776"/>
                </a:moveTo>
                <a:lnTo>
                  <a:pt x="33489" y="25260"/>
                </a:lnTo>
                <a:lnTo>
                  <a:pt x="32461" y="28689"/>
                </a:lnTo>
                <a:lnTo>
                  <a:pt x="28346" y="33947"/>
                </a:lnTo>
                <a:lnTo>
                  <a:pt x="25260" y="35318"/>
                </a:lnTo>
                <a:lnTo>
                  <a:pt x="16116" y="35318"/>
                </a:lnTo>
                <a:lnTo>
                  <a:pt x="16116" y="42862"/>
                </a:lnTo>
                <a:lnTo>
                  <a:pt x="26289" y="42905"/>
                </a:lnTo>
                <a:lnTo>
                  <a:pt x="29832" y="44234"/>
                </a:lnTo>
                <a:lnTo>
                  <a:pt x="30975" y="45485"/>
                </a:lnTo>
                <a:lnTo>
                  <a:pt x="30975" y="38404"/>
                </a:lnTo>
                <a:lnTo>
                  <a:pt x="33489" y="37776"/>
                </a:lnTo>
                <a:close/>
              </a:path>
              <a:path w="46355" h="82550">
                <a:moveTo>
                  <a:pt x="45948" y="65151"/>
                </a:moveTo>
                <a:lnTo>
                  <a:pt x="45948" y="52120"/>
                </a:lnTo>
                <a:lnTo>
                  <a:pt x="44691" y="47777"/>
                </a:lnTo>
                <a:lnTo>
                  <a:pt x="39433" y="41605"/>
                </a:lnTo>
                <a:lnTo>
                  <a:pt x="35890" y="39612"/>
                </a:lnTo>
                <a:lnTo>
                  <a:pt x="35661" y="39526"/>
                </a:lnTo>
                <a:lnTo>
                  <a:pt x="30975" y="38633"/>
                </a:lnTo>
                <a:lnTo>
                  <a:pt x="30975" y="45485"/>
                </a:lnTo>
                <a:lnTo>
                  <a:pt x="32232" y="46863"/>
                </a:lnTo>
                <a:lnTo>
                  <a:pt x="34632" y="49606"/>
                </a:lnTo>
                <a:lnTo>
                  <a:pt x="35890" y="53378"/>
                </a:lnTo>
                <a:lnTo>
                  <a:pt x="35890" y="80375"/>
                </a:lnTo>
                <a:lnTo>
                  <a:pt x="36233" y="80238"/>
                </a:lnTo>
                <a:lnTo>
                  <a:pt x="40119" y="75666"/>
                </a:lnTo>
                <a:lnTo>
                  <a:pt x="44005" y="71208"/>
                </a:lnTo>
                <a:lnTo>
                  <a:pt x="45948" y="651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437098" y="1547875"/>
            <a:ext cx="143992" cy="14400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9599752" y="608144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9621684" y="6113335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34861" y="44693"/>
                </a:moveTo>
                <a:lnTo>
                  <a:pt x="34861" y="26860"/>
                </a:lnTo>
                <a:lnTo>
                  <a:pt x="33947" y="30289"/>
                </a:lnTo>
                <a:lnTo>
                  <a:pt x="30518" y="36004"/>
                </a:lnTo>
                <a:lnTo>
                  <a:pt x="27774" y="38976"/>
                </a:lnTo>
                <a:lnTo>
                  <a:pt x="24117" y="42176"/>
                </a:lnTo>
                <a:lnTo>
                  <a:pt x="17487" y="47777"/>
                </a:lnTo>
                <a:lnTo>
                  <a:pt x="12230" y="52349"/>
                </a:lnTo>
                <a:lnTo>
                  <a:pt x="8000" y="57264"/>
                </a:lnTo>
                <a:lnTo>
                  <a:pt x="4800" y="62522"/>
                </a:lnTo>
                <a:lnTo>
                  <a:pt x="1600" y="67894"/>
                </a:lnTo>
                <a:lnTo>
                  <a:pt x="0" y="73952"/>
                </a:lnTo>
                <a:lnTo>
                  <a:pt x="0" y="80924"/>
                </a:lnTo>
                <a:lnTo>
                  <a:pt x="10515" y="80924"/>
                </a:lnTo>
                <a:lnTo>
                  <a:pt x="10515" y="72009"/>
                </a:lnTo>
                <a:lnTo>
                  <a:pt x="11658" y="66865"/>
                </a:lnTo>
                <a:lnTo>
                  <a:pt x="14630" y="62179"/>
                </a:lnTo>
                <a:lnTo>
                  <a:pt x="19316" y="58178"/>
                </a:lnTo>
                <a:lnTo>
                  <a:pt x="30746" y="48234"/>
                </a:lnTo>
                <a:lnTo>
                  <a:pt x="34861" y="44693"/>
                </a:lnTo>
                <a:close/>
              </a:path>
              <a:path w="45720" h="81279">
                <a:moveTo>
                  <a:pt x="44919" y="27432"/>
                </a:moveTo>
                <a:lnTo>
                  <a:pt x="44919" y="19431"/>
                </a:lnTo>
                <a:lnTo>
                  <a:pt x="44691" y="17145"/>
                </a:lnTo>
                <a:lnTo>
                  <a:pt x="15316" y="0"/>
                </a:lnTo>
                <a:lnTo>
                  <a:pt x="9486" y="2286"/>
                </a:lnTo>
                <a:lnTo>
                  <a:pt x="2057" y="11315"/>
                </a:lnTo>
                <a:lnTo>
                  <a:pt x="228" y="17602"/>
                </a:lnTo>
                <a:lnTo>
                  <a:pt x="228" y="25717"/>
                </a:lnTo>
                <a:lnTo>
                  <a:pt x="10286" y="25717"/>
                </a:lnTo>
                <a:lnTo>
                  <a:pt x="10286" y="24003"/>
                </a:lnTo>
                <a:lnTo>
                  <a:pt x="10401" y="22174"/>
                </a:lnTo>
                <a:lnTo>
                  <a:pt x="16116" y="10172"/>
                </a:lnTo>
                <a:lnTo>
                  <a:pt x="17830" y="8915"/>
                </a:lnTo>
                <a:lnTo>
                  <a:pt x="20231" y="8229"/>
                </a:lnTo>
                <a:lnTo>
                  <a:pt x="27089" y="8229"/>
                </a:lnTo>
                <a:lnTo>
                  <a:pt x="30060" y="9601"/>
                </a:lnTo>
                <a:lnTo>
                  <a:pt x="33947" y="15316"/>
                </a:lnTo>
                <a:lnTo>
                  <a:pt x="34861" y="18745"/>
                </a:lnTo>
                <a:lnTo>
                  <a:pt x="34861" y="44693"/>
                </a:lnTo>
                <a:lnTo>
                  <a:pt x="35661" y="44005"/>
                </a:lnTo>
                <a:lnTo>
                  <a:pt x="39319" y="39890"/>
                </a:lnTo>
                <a:lnTo>
                  <a:pt x="41605" y="36004"/>
                </a:lnTo>
                <a:lnTo>
                  <a:pt x="43776" y="32232"/>
                </a:lnTo>
                <a:lnTo>
                  <a:pt x="44919" y="27432"/>
                </a:lnTo>
                <a:close/>
              </a:path>
              <a:path w="45720" h="81279">
                <a:moveTo>
                  <a:pt x="45262" y="80924"/>
                </a:moveTo>
                <a:lnTo>
                  <a:pt x="45262" y="72009"/>
                </a:lnTo>
                <a:lnTo>
                  <a:pt x="10515" y="72009"/>
                </a:lnTo>
                <a:lnTo>
                  <a:pt x="10515" y="80924"/>
                </a:lnTo>
                <a:lnTo>
                  <a:pt x="45262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9675177" y="6113335"/>
            <a:ext cx="48260" cy="81280"/>
          </a:xfrm>
          <a:custGeom>
            <a:avLst/>
            <a:gdLst/>
            <a:ahLst/>
            <a:cxnLst/>
            <a:rect l="l" t="t" r="r" b="b"/>
            <a:pathLst>
              <a:path w="48259" h="81279">
                <a:moveTo>
                  <a:pt x="38861" y="80924"/>
                </a:moveTo>
                <a:lnTo>
                  <a:pt x="38861" y="0"/>
                </a:lnTo>
                <a:lnTo>
                  <a:pt x="29260" y="0"/>
                </a:lnTo>
                <a:lnTo>
                  <a:pt x="0" y="52349"/>
                </a:lnTo>
                <a:lnTo>
                  <a:pt x="0" y="61379"/>
                </a:lnTo>
                <a:lnTo>
                  <a:pt x="8686" y="61379"/>
                </a:lnTo>
                <a:lnTo>
                  <a:pt x="8686" y="53149"/>
                </a:lnTo>
                <a:lnTo>
                  <a:pt x="29032" y="15773"/>
                </a:lnTo>
                <a:lnTo>
                  <a:pt x="29260" y="15773"/>
                </a:lnTo>
                <a:lnTo>
                  <a:pt x="29260" y="80924"/>
                </a:lnTo>
                <a:lnTo>
                  <a:pt x="38861" y="80924"/>
                </a:lnTo>
                <a:close/>
              </a:path>
              <a:path w="48259" h="81279">
                <a:moveTo>
                  <a:pt x="29260" y="61379"/>
                </a:moveTo>
                <a:lnTo>
                  <a:pt x="29260" y="53149"/>
                </a:lnTo>
                <a:lnTo>
                  <a:pt x="8686" y="53149"/>
                </a:lnTo>
                <a:lnTo>
                  <a:pt x="8686" y="61379"/>
                </a:lnTo>
                <a:lnTo>
                  <a:pt x="29260" y="61379"/>
                </a:lnTo>
                <a:close/>
              </a:path>
              <a:path w="48259" h="81279">
                <a:moveTo>
                  <a:pt x="48005" y="61379"/>
                </a:moveTo>
                <a:lnTo>
                  <a:pt x="48005" y="53149"/>
                </a:lnTo>
                <a:lnTo>
                  <a:pt x="38861" y="53149"/>
                </a:lnTo>
                <a:lnTo>
                  <a:pt x="38861" y="61379"/>
                </a:lnTo>
                <a:lnTo>
                  <a:pt x="48005" y="613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091573" y="435819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4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116364" y="439007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5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30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166998" y="4390085"/>
            <a:ext cx="48260" cy="81280"/>
          </a:xfrm>
          <a:custGeom>
            <a:avLst/>
            <a:gdLst/>
            <a:ahLst/>
            <a:cxnLst/>
            <a:rect l="l" t="t" r="r" b="b"/>
            <a:pathLst>
              <a:path w="48260" h="81279">
                <a:moveTo>
                  <a:pt x="38861" y="80924"/>
                </a:moveTo>
                <a:lnTo>
                  <a:pt x="38861" y="0"/>
                </a:lnTo>
                <a:lnTo>
                  <a:pt x="29260" y="0"/>
                </a:lnTo>
                <a:lnTo>
                  <a:pt x="0" y="52349"/>
                </a:lnTo>
                <a:lnTo>
                  <a:pt x="0" y="61379"/>
                </a:lnTo>
                <a:lnTo>
                  <a:pt x="8686" y="61379"/>
                </a:lnTo>
                <a:lnTo>
                  <a:pt x="8686" y="53149"/>
                </a:lnTo>
                <a:lnTo>
                  <a:pt x="29032" y="15773"/>
                </a:lnTo>
                <a:lnTo>
                  <a:pt x="29260" y="15773"/>
                </a:lnTo>
                <a:lnTo>
                  <a:pt x="29260" y="80924"/>
                </a:lnTo>
                <a:lnTo>
                  <a:pt x="38861" y="80924"/>
                </a:lnTo>
                <a:close/>
              </a:path>
              <a:path w="48260" h="81279">
                <a:moveTo>
                  <a:pt x="29260" y="61379"/>
                </a:moveTo>
                <a:lnTo>
                  <a:pt x="29260" y="53149"/>
                </a:lnTo>
                <a:lnTo>
                  <a:pt x="8686" y="53149"/>
                </a:lnTo>
                <a:lnTo>
                  <a:pt x="8686" y="61379"/>
                </a:lnTo>
                <a:lnTo>
                  <a:pt x="29260" y="61379"/>
                </a:lnTo>
                <a:close/>
              </a:path>
              <a:path w="48260" h="81279">
                <a:moveTo>
                  <a:pt x="48005" y="61379"/>
                </a:moveTo>
                <a:lnTo>
                  <a:pt x="48005" y="53149"/>
                </a:lnTo>
                <a:lnTo>
                  <a:pt x="38861" y="53149"/>
                </a:lnTo>
                <a:lnTo>
                  <a:pt x="38861" y="61379"/>
                </a:lnTo>
                <a:lnTo>
                  <a:pt x="48005" y="613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6780161" y="1547875"/>
            <a:ext cx="143992" cy="14400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402607" y="435819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427397" y="439007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30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479175" y="4391672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35661" y="77381"/>
                </a:moveTo>
                <a:lnTo>
                  <a:pt x="35661" y="54749"/>
                </a:lnTo>
                <a:lnTo>
                  <a:pt x="35547" y="57150"/>
                </a:lnTo>
                <a:lnTo>
                  <a:pt x="34861" y="61950"/>
                </a:lnTo>
                <a:lnTo>
                  <a:pt x="25031" y="73380"/>
                </a:lnTo>
                <a:lnTo>
                  <a:pt x="19888" y="73380"/>
                </a:lnTo>
                <a:lnTo>
                  <a:pt x="10058" y="59778"/>
                </a:lnTo>
                <a:lnTo>
                  <a:pt x="10058" y="58521"/>
                </a:lnTo>
                <a:lnTo>
                  <a:pt x="0" y="58521"/>
                </a:lnTo>
                <a:lnTo>
                  <a:pt x="0" y="60578"/>
                </a:lnTo>
                <a:lnTo>
                  <a:pt x="342" y="62865"/>
                </a:lnTo>
                <a:lnTo>
                  <a:pt x="1485" y="67665"/>
                </a:lnTo>
                <a:lnTo>
                  <a:pt x="2628" y="70065"/>
                </a:lnTo>
                <a:lnTo>
                  <a:pt x="4229" y="72466"/>
                </a:lnTo>
                <a:lnTo>
                  <a:pt x="5714" y="74866"/>
                </a:lnTo>
                <a:lnTo>
                  <a:pt x="8000" y="76923"/>
                </a:lnTo>
                <a:lnTo>
                  <a:pt x="13944" y="80124"/>
                </a:lnTo>
                <a:lnTo>
                  <a:pt x="17716" y="80924"/>
                </a:lnTo>
                <a:lnTo>
                  <a:pt x="26746" y="80835"/>
                </a:lnTo>
                <a:lnTo>
                  <a:pt x="29832" y="80238"/>
                </a:lnTo>
                <a:lnTo>
                  <a:pt x="32918" y="78752"/>
                </a:lnTo>
                <a:lnTo>
                  <a:pt x="35661" y="77381"/>
                </a:lnTo>
                <a:close/>
              </a:path>
              <a:path w="45720" h="81279">
                <a:moveTo>
                  <a:pt x="42633" y="8915"/>
                </a:moveTo>
                <a:lnTo>
                  <a:pt x="42633" y="0"/>
                </a:lnTo>
                <a:lnTo>
                  <a:pt x="6515" y="0"/>
                </a:lnTo>
                <a:lnTo>
                  <a:pt x="2057" y="41490"/>
                </a:lnTo>
                <a:lnTo>
                  <a:pt x="10744" y="41948"/>
                </a:lnTo>
                <a:lnTo>
                  <a:pt x="10744" y="41376"/>
                </a:lnTo>
                <a:lnTo>
                  <a:pt x="10972" y="40919"/>
                </a:lnTo>
                <a:lnTo>
                  <a:pt x="10972" y="32346"/>
                </a:lnTo>
                <a:lnTo>
                  <a:pt x="14173" y="8915"/>
                </a:lnTo>
                <a:lnTo>
                  <a:pt x="42633" y="8915"/>
                </a:lnTo>
                <a:close/>
              </a:path>
              <a:path w="45720" h="81279">
                <a:moveTo>
                  <a:pt x="45719" y="57035"/>
                </a:moveTo>
                <a:lnTo>
                  <a:pt x="22517" y="26517"/>
                </a:lnTo>
                <a:lnTo>
                  <a:pt x="19888" y="26974"/>
                </a:lnTo>
                <a:lnTo>
                  <a:pt x="14858" y="29032"/>
                </a:lnTo>
                <a:lnTo>
                  <a:pt x="12801" y="30632"/>
                </a:lnTo>
                <a:lnTo>
                  <a:pt x="11201" y="32575"/>
                </a:lnTo>
                <a:lnTo>
                  <a:pt x="10972" y="32346"/>
                </a:lnTo>
                <a:lnTo>
                  <a:pt x="10972" y="40919"/>
                </a:lnTo>
                <a:lnTo>
                  <a:pt x="11087" y="40690"/>
                </a:lnTo>
                <a:lnTo>
                  <a:pt x="11658" y="39776"/>
                </a:lnTo>
                <a:lnTo>
                  <a:pt x="17830" y="34813"/>
                </a:lnTo>
                <a:lnTo>
                  <a:pt x="19088" y="34290"/>
                </a:lnTo>
                <a:lnTo>
                  <a:pt x="19888" y="34166"/>
                </a:lnTo>
                <a:lnTo>
                  <a:pt x="25031" y="34157"/>
                </a:lnTo>
                <a:lnTo>
                  <a:pt x="26746" y="34518"/>
                </a:lnTo>
                <a:lnTo>
                  <a:pt x="35661" y="49949"/>
                </a:lnTo>
                <a:lnTo>
                  <a:pt x="35661" y="77381"/>
                </a:lnTo>
                <a:lnTo>
                  <a:pt x="35890" y="77266"/>
                </a:lnTo>
                <a:lnTo>
                  <a:pt x="45262" y="60693"/>
                </a:lnTo>
                <a:lnTo>
                  <a:pt x="4571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123211" y="1547875"/>
            <a:ext cx="143992" cy="14400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713641" y="435819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738444" y="439007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30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789650" y="4390085"/>
            <a:ext cx="46990" cy="82550"/>
          </a:xfrm>
          <a:custGeom>
            <a:avLst/>
            <a:gdLst/>
            <a:ahLst/>
            <a:cxnLst/>
            <a:rect l="l" t="t" r="r" b="b"/>
            <a:pathLst>
              <a:path w="46989" h="82550">
                <a:moveTo>
                  <a:pt x="45034" y="19430"/>
                </a:moveTo>
                <a:lnTo>
                  <a:pt x="45034" y="17945"/>
                </a:lnTo>
                <a:lnTo>
                  <a:pt x="44805" y="16230"/>
                </a:lnTo>
                <a:lnTo>
                  <a:pt x="28917" y="0"/>
                </a:lnTo>
                <a:lnTo>
                  <a:pt x="18745" y="105"/>
                </a:lnTo>
                <a:lnTo>
                  <a:pt x="14744" y="1336"/>
                </a:lnTo>
                <a:lnTo>
                  <a:pt x="14516" y="1462"/>
                </a:lnTo>
                <a:lnTo>
                  <a:pt x="11201" y="4088"/>
                </a:lnTo>
                <a:lnTo>
                  <a:pt x="7886" y="6629"/>
                </a:lnTo>
                <a:lnTo>
                  <a:pt x="0" y="38290"/>
                </a:lnTo>
                <a:lnTo>
                  <a:pt x="0" y="49377"/>
                </a:lnTo>
                <a:lnTo>
                  <a:pt x="228" y="54063"/>
                </a:lnTo>
                <a:lnTo>
                  <a:pt x="800" y="58292"/>
                </a:lnTo>
                <a:lnTo>
                  <a:pt x="1257" y="62522"/>
                </a:lnTo>
                <a:lnTo>
                  <a:pt x="2286" y="66408"/>
                </a:lnTo>
                <a:lnTo>
                  <a:pt x="3886" y="70065"/>
                </a:lnTo>
                <a:lnTo>
                  <a:pt x="5372" y="73837"/>
                </a:lnTo>
                <a:lnTo>
                  <a:pt x="7886" y="76809"/>
                </a:lnTo>
                <a:lnTo>
                  <a:pt x="10058" y="78307"/>
                </a:lnTo>
                <a:lnTo>
                  <a:pt x="10058" y="30060"/>
                </a:lnTo>
                <a:lnTo>
                  <a:pt x="10172" y="27889"/>
                </a:lnTo>
                <a:lnTo>
                  <a:pt x="27660" y="7543"/>
                </a:lnTo>
                <a:lnTo>
                  <a:pt x="30289" y="8686"/>
                </a:lnTo>
                <a:lnTo>
                  <a:pt x="32232" y="10858"/>
                </a:lnTo>
                <a:lnTo>
                  <a:pt x="34061" y="13030"/>
                </a:lnTo>
                <a:lnTo>
                  <a:pt x="34975" y="15887"/>
                </a:lnTo>
                <a:lnTo>
                  <a:pt x="34975" y="19430"/>
                </a:lnTo>
                <a:lnTo>
                  <a:pt x="45034" y="19430"/>
                </a:lnTo>
                <a:close/>
              </a:path>
              <a:path w="46989" h="82550">
                <a:moveTo>
                  <a:pt x="46863" y="62979"/>
                </a:moveTo>
                <a:lnTo>
                  <a:pt x="32575" y="29260"/>
                </a:lnTo>
                <a:lnTo>
                  <a:pt x="21602" y="29326"/>
                </a:lnTo>
                <a:lnTo>
                  <a:pt x="18630" y="30175"/>
                </a:lnTo>
                <a:lnTo>
                  <a:pt x="13373" y="34061"/>
                </a:lnTo>
                <a:lnTo>
                  <a:pt x="11430" y="36118"/>
                </a:lnTo>
                <a:lnTo>
                  <a:pt x="10287" y="38290"/>
                </a:lnTo>
                <a:lnTo>
                  <a:pt x="10058" y="38290"/>
                </a:lnTo>
                <a:lnTo>
                  <a:pt x="10058" y="78307"/>
                </a:lnTo>
                <a:lnTo>
                  <a:pt x="11201" y="79095"/>
                </a:lnTo>
                <a:lnTo>
                  <a:pt x="11201" y="53835"/>
                </a:lnTo>
                <a:lnTo>
                  <a:pt x="11430" y="51549"/>
                </a:lnTo>
                <a:lnTo>
                  <a:pt x="26631" y="37490"/>
                </a:lnTo>
                <a:lnTo>
                  <a:pt x="28689" y="38061"/>
                </a:lnTo>
                <a:lnTo>
                  <a:pt x="36804" y="53835"/>
                </a:lnTo>
                <a:lnTo>
                  <a:pt x="36804" y="79949"/>
                </a:lnTo>
                <a:lnTo>
                  <a:pt x="44919" y="69608"/>
                </a:lnTo>
                <a:lnTo>
                  <a:pt x="46863" y="62979"/>
                </a:lnTo>
                <a:close/>
              </a:path>
              <a:path w="46989" h="82550">
                <a:moveTo>
                  <a:pt x="36804" y="79949"/>
                </a:moveTo>
                <a:lnTo>
                  <a:pt x="36804" y="58521"/>
                </a:lnTo>
                <a:lnTo>
                  <a:pt x="36576" y="60693"/>
                </a:lnTo>
                <a:lnTo>
                  <a:pt x="36233" y="62864"/>
                </a:lnTo>
                <a:lnTo>
                  <a:pt x="30175" y="73266"/>
                </a:lnTo>
                <a:lnTo>
                  <a:pt x="28460" y="74409"/>
                </a:lnTo>
                <a:lnTo>
                  <a:pt x="26631" y="74917"/>
                </a:lnTo>
                <a:lnTo>
                  <a:pt x="21259" y="74879"/>
                </a:lnTo>
                <a:lnTo>
                  <a:pt x="19659" y="74409"/>
                </a:lnTo>
                <a:lnTo>
                  <a:pt x="17945" y="73266"/>
                </a:lnTo>
                <a:lnTo>
                  <a:pt x="16230" y="72237"/>
                </a:lnTo>
                <a:lnTo>
                  <a:pt x="14973" y="70751"/>
                </a:lnTo>
                <a:lnTo>
                  <a:pt x="12915" y="67094"/>
                </a:lnTo>
                <a:lnTo>
                  <a:pt x="12230" y="65036"/>
                </a:lnTo>
                <a:lnTo>
                  <a:pt x="11887" y="62864"/>
                </a:lnTo>
                <a:lnTo>
                  <a:pt x="11430" y="60693"/>
                </a:lnTo>
                <a:lnTo>
                  <a:pt x="11201" y="58521"/>
                </a:lnTo>
                <a:lnTo>
                  <a:pt x="11201" y="79095"/>
                </a:lnTo>
                <a:lnTo>
                  <a:pt x="14516" y="81381"/>
                </a:lnTo>
                <a:lnTo>
                  <a:pt x="18630" y="82493"/>
                </a:lnTo>
                <a:lnTo>
                  <a:pt x="31318" y="82524"/>
                </a:lnTo>
                <a:lnTo>
                  <a:pt x="36804" y="799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9466262" y="1547875"/>
            <a:ext cx="143992" cy="14400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7024687" y="435819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79" y="72008"/>
                </a:moveTo>
                <a:lnTo>
                  <a:pt x="138322" y="43982"/>
                </a:lnTo>
                <a:lnTo>
                  <a:pt x="122894" y="21093"/>
                </a:lnTo>
                <a:lnTo>
                  <a:pt x="100013" y="5659"/>
                </a:lnTo>
                <a:lnTo>
                  <a:pt x="71996" y="0"/>
                </a:lnTo>
                <a:lnTo>
                  <a:pt x="43966" y="5659"/>
                </a:lnTo>
                <a:lnTo>
                  <a:pt x="21081" y="21093"/>
                </a:lnTo>
                <a:lnTo>
                  <a:pt x="5655" y="43982"/>
                </a:lnTo>
                <a:lnTo>
                  <a:pt x="0" y="72008"/>
                </a:lnTo>
                <a:lnTo>
                  <a:pt x="5655" y="100033"/>
                </a:lnTo>
                <a:lnTo>
                  <a:pt x="21081" y="122918"/>
                </a:lnTo>
                <a:lnTo>
                  <a:pt x="43966" y="138347"/>
                </a:lnTo>
                <a:lnTo>
                  <a:pt x="71996" y="144005"/>
                </a:lnTo>
                <a:lnTo>
                  <a:pt x="100013" y="138347"/>
                </a:lnTo>
                <a:lnTo>
                  <a:pt x="122894" y="122918"/>
                </a:lnTo>
                <a:lnTo>
                  <a:pt x="138322" y="100033"/>
                </a:lnTo>
                <a:lnTo>
                  <a:pt x="143979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049465" y="439007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101014" y="4391672"/>
            <a:ext cx="46355" cy="79375"/>
          </a:xfrm>
          <a:custGeom>
            <a:avLst/>
            <a:gdLst/>
            <a:ahLst/>
            <a:cxnLst/>
            <a:rect l="l" t="t" r="r" b="b"/>
            <a:pathLst>
              <a:path w="46354" h="79375">
                <a:moveTo>
                  <a:pt x="46177" y="8343"/>
                </a:moveTo>
                <a:lnTo>
                  <a:pt x="46177" y="0"/>
                </a:lnTo>
                <a:lnTo>
                  <a:pt x="0" y="0"/>
                </a:lnTo>
                <a:lnTo>
                  <a:pt x="0" y="8915"/>
                </a:lnTo>
                <a:lnTo>
                  <a:pt x="37033" y="8915"/>
                </a:lnTo>
                <a:lnTo>
                  <a:pt x="37033" y="22302"/>
                </a:lnTo>
                <a:lnTo>
                  <a:pt x="38061" y="20574"/>
                </a:lnTo>
                <a:lnTo>
                  <a:pt x="40919" y="15887"/>
                </a:lnTo>
                <a:lnTo>
                  <a:pt x="43548" y="11772"/>
                </a:lnTo>
                <a:lnTo>
                  <a:pt x="46177" y="8343"/>
                </a:lnTo>
                <a:close/>
              </a:path>
              <a:path w="46354" h="79375">
                <a:moveTo>
                  <a:pt x="37033" y="22302"/>
                </a:moveTo>
                <a:lnTo>
                  <a:pt x="37033" y="8915"/>
                </a:lnTo>
                <a:lnTo>
                  <a:pt x="31396" y="16866"/>
                </a:lnTo>
                <a:lnTo>
                  <a:pt x="14382" y="51565"/>
                </a:lnTo>
                <a:lnTo>
                  <a:pt x="8001" y="79324"/>
                </a:lnTo>
                <a:lnTo>
                  <a:pt x="19202" y="79324"/>
                </a:lnTo>
                <a:lnTo>
                  <a:pt x="19888" y="71666"/>
                </a:lnTo>
                <a:lnTo>
                  <a:pt x="21145" y="64236"/>
                </a:lnTo>
                <a:lnTo>
                  <a:pt x="25031" y="50063"/>
                </a:lnTo>
                <a:lnTo>
                  <a:pt x="27432" y="43091"/>
                </a:lnTo>
                <a:lnTo>
                  <a:pt x="32575" y="30518"/>
                </a:lnTo>
                <a:lnTo>
                  <a:pt x="35204" y="25374"/>
                </a:lnTo>
                <a:lnTo>
                  <a:pt x="37033" y="223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491907" y="3129902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4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540700" y="3161792"/>
            <a:ext cx="46990" cy="82550"/>
          </a:xfrm>
          <a:custGeom>
            <a:avLst/>
            <a:gdLst/>
            <a:ahLst/>
            <a:cxnLst/>
            <a:rect l="l" t="t" r="r" b="b"/>
            <a:pathLst>
              <a:path w="46990" h="82550">
                <a:moveTo>
                  <a:pt x="14287" y="44877"/>
                </a:moveTo>
                <a:lnTo>
                  <a:pt x="14287" y="37833"/>
                </a:lnTo>
                <a:lnTo>
                  <a:pt x="4800" y="40919"/>
                </a:lnTo>
                <a:lnTo>
                  <a:pt x="0" y="47891"/>
                </a:lnTo>
                <a:lnTo>
                  <a:pt x="0" y="61493"/>
                </a:lnTo>
                <a:lnTo>
                  <a:pt x="342" y="64350"/>
                </a:lnTo>
                <a:lnTo>
                  <a:pt x="1143" y="67094"/>
                </a:lnTo>
                <a:lnTo>
                  <a:pt x="1943" y="69951"/>
                </a:lnTo>
                <a:lnTo>
                  <a:pt x="3200" y="72466"/>
                </a:lnTo>
                <a:lnTo>
                  <a:pt x="5029" y="74752"/>
                </a:lnTo>
                <a:lnTo>
                  <a:pt x="6743" y="77152"/>
                </a:lnTo>
                <a:lnTo>
                  <a:pt x="9144" y="78981"/>
                </a:lnTo>
                <a:lnTo>
                  <a:pt x="10058" y="79387"/>
                </a:lnTo>
                <a:lnTo>
                  <a:pt x="10058" y="53263"/>
                </a:lnTo>
                <a:lnTo>
                  <a:pt x="11201" y="49263"/>
                </a:lnTo>
                <a:lnTo>
                  <a:pt x="14287" y="44877"/>
                </a:lnTo>
                <a:close/>
              </a:path>
              <a:path w="46990" h="82550">
                <a:moveTo>
                  <a:pt x="43891" y="24917"/>
                </a:moveTo>
                <a:lnTo>
                  <a:pt x="43891" y="14058"/>
                </a:lnTo>
                <a:lnTo>
                  <a:pt x="42062" y="9029"/>
                </a:lnTo>
                <a:lnTo>
                  <a:pt x="38404" y="5372"/>
                </a:lnTo>
                <a:lnTo>
                  <a:pt x="34747" y="1828"/>
                </a:lnTo>
                <a:lnTo>
                  <a:pt x="29718" y="0"/>
                </a:lnTo>
                <a:lnTo>
                  <a:pt x="16802" y="0"/>
                </a:lnTo>
                <a:lnTo>
                  <a:pt x="11772" y="1828"/>
                </a:lnTo>
                <a:lnTo>
                  <a:pt x="4343" y="9029"/>
                </a:lnTo>
                <a:lnTo>
                  <a:pt x="2514" y="14058"/>
                </a:lnTo>
                <a:lnTo>
                  <a:pt x="2514" y="24917"/>
                </a:lnTo>
                <a:lnTo>
                  <a:pt x="3429" y="28460"/>
                </a:lnTo>
                <a:lnTo>
                  <a:pt x="7315" y="33947"/>
                </a:lnTo>
                <a:lnTo>
                  <a:pt x="10287" y="36118"/>
                </a:lnTo>
                <a:lnTo>
                  <a:pt x="12573" y="37098"/>
                </a:lnTo>
                <a:lnTo>
                  <a:pt x="12572" y="16802"/>
                </a:lnTo>
                <a:lnTo>
                  <a:pt x="13487" y="13487"/>
                </a:lnTo>
                <a:lnTo>
                  <a:pt x="16916" y="8686"/>
                </a:lnTo>
                <a:lnTo>
                  <a:pt x="19659" y="7543"/>
                </a:lnTo>
                <a:lnTo>
                  <a:pt x="26746" y="7543"/>
                </a:lnTo>
                <a:lnTo>
                  <a:pt x="29375" y="8686"/>
                </a:lnTo>
                <a:lnTo>
                  <a:pt x="31203" y="11087"/>
                </a:lnTo>
                <a:lnTo>
                  <a:pt x="32918" y="13487"/>
                </a:lnTo>
                <a:lnTo>
                  <a:pt x="33832" y="16802"/>
                </a:lnTo>
                <a:lnTo>
                  <a:pt x="33832" y="37098"/>
                </a:lnTo>
                <a:lnTo>
                  <a:pt x="36118" y="36118"/>
                </a:lnTo>
                <a:lnTo>
                  <a:pt x="39090" y="33947"/>
                </a:lnTo>
                <a:lnTo>
                  <a:pt x="42976" y="28460"/>
                </a:lnTo>
                <a:lnTo>
                  <a:pt x="43891" y="24917"/>
                </a:lnTo>
                <a:close/>
              </a:path>
              <a:path w="46990" h="82550">
                <a:moveTo>
                  <a:pt x="36347" y="79403"/>
                </a:moveTo>
                <a:lnTo>
                  <a:pt x="36347" y="63322"/>
                </a:lnTo>
                <a:lnTo>
                  <a:pt x="35318" y="67322"/>
                </a:lnTo>
                <a:lnTo>
                  <a:pt x="30975" y="73494"/>
                </a:lnTo>
                <a:lnTo>
                  <a:pt x="27660" y="74980"/>
                </a:lnTo>
                <a:lnTo>
                  <a:pt x="18745" y="74980"/>
                </a:lnTo>
                <a:lnTo>
                  <a:pt x="15544" y="73494"/>
                </a:lnTo>
                <a:lnTo>
                  <a:pt x="11201" y="67322"/>
                </a:lnTo>
                <a:lnTo>
                  <a:pt x="10058" y="63322"/>
                </a:lnTo>
                <a:lnTo>
                  <a:pt x="10058" y="79387"/>
                </a:lnTo>
                <a:lnTo>
                  <a:pt x="12230" y="80352"/>
                </a:lnTo>
                <a:lnTo>
                  <a:pt x="15201" y="81838"/>
                </a:lnTo>
                <a:lnTo>
                  <a:pt x="18745" y="82503"/>
                </a:lnTo>
                <a:lnTo>
                  <a:pt x="27660" y="82503"/>
                </a:lnTo>
                <a:lnTo>
                  <a:pt x="31203" y="81838"/>
                </a:lnTo>
                <a:lnTo>
                  <a:pt x="34290" y="80352"/>
                </a:lnTo>
                <a:lnTo>
                  <a:pt x="36347" y="79403"/>
                </a:lnTo>
                <a:close/>
              </a:path>
              <a:path w="46990" h="82550">
                <a:moveTo>
                  <a:pt x="33832" y="37098"/>
                </a:moveTo>
                <a:lnTo>
                  <a:pt x="33832" y="24803"/>
                </a:lnTo>
                <a:lnTo>
                  <a:pt x="32918" y="28003"/>
                </a:lnTo>
                <a:lnTo>
                  <a:pt x="31203" y="30403"/>
                </a:lnTo>
                <a:lnTo>
                  <a:pt x="29375" y="32804"/>
                </a:lnTo>
                <a:lnTo>
                  <a:pt x="26746" y="34061"/>
                </a:lnTo>
                <a:lnTo>
                  <a:pt x="19659" y="34061"/>
                </a:lnTo>
                <a:lnTo>
                  <a:pt x="16916" y="32804"/>
                </a:lnTo>
                <a:lnTo>
                  <a:pt x="13487" y="28003"/>
                </a:lnTo>
                <a:lnTo>
                  <a:pt x="12573" y="24803"/>
                </a:lnTo>
                <a:lnTo>
                  <a:pt x="12573" y="37098"/>
                </a:lnTo>
                <a:lnTo>
                  <a:pt x="14287" y="37833"/>
                </a:lnTo>
                <a:lnTo>
                  <a:pt x="14287" y="44877"/>
                </a:lnTo>
                <a:lnTo>
                  <a:pt x="15544" y="43091"/>
                </a:lnTo>
                <a:lnTo>
                  <a:pt x="18745" y="41605"/>
                </a:lnTo>
                <a:lnTo>
                  <a:pt x="27660" y="41605"/>
                </a:lnTo>
                <a:lnTo>
                  <a:pt x="30975" y="43091"/>
                </a:lnTo>
                <a:lnTo>
                  <a:pt x="32118" y="44715"/>
                </a:lnTo>
                <a:lnTo>
                  <a:pt x="32118" y="37833"/>
                </a:lnTo>
                <a:lnTo>
                  <a:pt x="33832" y="37098"/>
                </a:lnTo>
                <a:close/>
              </a:path>
              <a:path w="46990" h="82550">
                <a:moveTo>
                  <a:pt x="46405" y="61493"/>
                </a:moveTo>
                <a:lnTo>
                  <a:pt x="46405" y="47891"/>
                </a:lnTo>
                <a:lnTo>
                  <a:pt x="41605" y="40919"/>
                </a:lnTo>
                <a:lnTo>
                  <a:pt x="32118" y="37833"/>
                </a:lnTo>
                <a:lnTo>
                  <a:pt x="32118" y="44715"/>
                </a:lnTo>
                <a:lnTo>
                  <a:pt x="35318" y="49263"/>
                </a:lnTo>
                <a:lnTo>
                  <a:pt x="36347" y="53263"/>
                </a:lnTo>
                <a:lnTo>
                  <a:pt x="36347" y="79403"/>
                </a:lnTo>
                <a:lnTo>
                  <a:pt x="37261" y="78981"/>
                </a:lnTo>
                <a:lnTo>
                  <a:pt x="39662" y="77152"/>
                </a:lnTo>
                <a:lnTo>
                  <a:pt x="43205" y="72466"/>
                </a:lnTo>
                <a:lnTo>
                  <a:pt x="44462" y="69951"/>
                </a:lnTo>
                <a:lnTo>
                  <a:pt x="45262" y="67094"/>
                </a:lnTo>
                <a:lnTo>
                  <a:pt x="46062" y="64350"/>
                </a:lnTo>
                <a:lnTo>
                  <a:pt x="46405" y="61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335708" y="435819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360511" y="439007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411946" y="4390072"/>
            <a:ext cx="46990" cy="82550"/>
          </a:xfrm>
          <a:custGeom>
            <a:avLst/>
            <a:gdLst/>
            <a:ahLst/>
            <a:cxnLst/>
            <a:rect l="l" t="t" r="r" b="b"/>
            <a:pathLst>
              <a:path w="46990" h="82550">
                <a:moveTo>
                  <a:pt x="14287" y="44877"/>
                </a:moveTo>
                <a:lnTo>
                  <a:pt x="14287" y="37833"/>
                </a:lnTo>
                <a:lnTo>
                  <a:pt x="4800" y="40919"/>
                </a:lnTo>
                <a:lnTo>
                  <a:pt x="0" y="47891"/>
                </a:lnTo>
                <a:lnTo>
                  <a:pt x="0" y="61493"/>
                </a:lnTo>
                <a:lnTo>
                  <a:pt x="342" y="64350"/>
                </a:lnTo>
                <a:lnTo>
                  <a:pt x="1143" y="67094"/>
                </a:lnTo>
                <a:lnTo>
                  <a:pt x="1943" y="69951"/>
                </a:lnTo>
                <a:lnTo>
                  <a:pt x="3200" y="72466"/>
                </a:lnTo>
                <a:lnTo>
                  <a:pt x="5029" y="74752"/>
                </a:lnTo>
                <a:lnTo>
                  <a:pt x="6743" y="77152"/>
                </a:lnTo>
                <a:lnTo>
                  <a:pt x="9144" y="78981"/>
                </a:lnTo>
                <a:lnTo>
                  <a:pt x="10058" y="79387"/>
                </a:lnTo>
                <a:lnTo>
                  <a:pt x="10058" y="53263"/>
                </a:lnTo>
                <a:lnTo>
                  <a:pt x="11201" y="49263"/>
                </a:lnTo>
                <a:lnTo>
                  <a:pt x="14287" y="44877"/>
                </a:lnTo>
                <a:close/>
              </a:path>
              <a:path w="46990" h="82550">
                <a:moveTo>
                  <a:pt x="43891" y="24917"/>
                </a:moveTo>
                <a:lnTo>
                  <a:pt x="43891" y="14058"/>
                </a:lnTo>
                <a:lnTo>
                  <a:pt x="42062" y="9029"/>
                </a:lnTo>
                <a:lnTo>
                  <a:pt x="38404" y="5372"/>
                </a:lnTo>
                <a:lnTo>
                  <a:pt x="34747" y="1828"/>
                </a:lnTo>
                <a:lnTo>
                  <a:pt x="29718" y="0"/>
                </a:lnTo>
                <a:lnTo>
                  <a:pt x="16802" y="0"/>
                </a:lnTo>
                <a:lnTo>
                  <a:pt x="11772" y="1828"/>
                </a:lnTo>
                <a:lnTo>
                  <a:pt x="4343" y="9029"/>
                </a:lnTo>
                <a:lnTo>
                  <a:pt x="2514" y="14058"/>
                </a:lnTo>
                <a:lnTo>
                  <a:pt x="2514" y="24917"/>
                </a:lnTo>
                <a:lnTo>
                  <a:pt x="3429" y="28460"/>
                </a:lnTo>
                <a:lnTo>
                  <a:pt x="7315" y="33947"/>
                </a:lnTo>
                <a:lnTo>
                  <a:pt x="10287" y="36118"/>
                </a:lnTo>
                <a:lnTo>
                  <a:pt x="12573" y="37098"/>
                </a:lnTo>
                <a:lnTo>
                  <a:pt x="12572" y="16802"/>
                </a:lnTo>
                <a:lnTo>
                  <a:pt x="13487" y="13487"/>
                </a:lnTo>
                <a:lnTo>
                  <a:pt x="16916" y="8686"/>
                </a:lnTo>
                <a:lnTo>
                  <a:pt x="19659" y="7543"/>
                </a:lnTo>
                <a:lnTo>
                  <a:pt x="26746" y="7543"/>
                </a:lnTo>
                <a:lnTo>
                  <a:pt x="29375" y="8686"/>
                </a:lnTo>
                <a:lnTo>
                  <a:pt x="31203" y="11087"/>
                </a:lnTo>
                <a:lnTo>
                  <a:pt x="32918" y="13487"/>
                </a:lnTo>
                <a:lnTo>
                  <a:pt x="33832" y="16802"/>
                </a:lnTo>
                <a:lnTo>
                  <a:pt x="33832" y="37098"/>
                </a:lnTo>
                <a:lnTo>
                  <a:pt x="36118" y="36118"/>
                </a:lnTo>
                <a:lnTo>
                  <a:pt x="39090" y="33947"/>
                </a:lnTo>
                <a:lnTo>
                  <a:pt x="42976" y="28460"/>
                </a:lnTo>
                <a:lnTo>
                  <a:pt x="43891" y="24917"/>
                </a:lnTo>
                <a:close/>
              </a:path>
              <a:path w="46990" h="82550">
                <a:moveTo>
                  <a:pt x="36347" y="79403"/>
                </a:moveTo>
                <a:lnTo>
                  <a:pt x="36347" y="63322"/>
                </a:lnTo>
                <a:lnTo>
                  <a:pt x="35318" y="67322"/>
                </a:lnTo>
                <a:lnTo>
                  <a:pt x="30975" y="73494"/>
                </a:lnTo>
                <a:lnTo>
                  <a:pt x="27660" y="74980"/>
                </a:lnTo>
                <a:lnTo>
                  <a:pt x="18745" y="74980"/>
                </a:lnTo>
                <a:lnTo>
                  <a:pt x="15544" y="73494"/>
                </a:lnTo>
                <a:lnTo>
                  <a:pt x="11201" y="67322"/>
                </a:lnTo>
                <a:lnTo>
                  <a:pt x="10058" y="63322"/>
                </a:lnTo>
                <a:lnTo>
                  <a:pt x="10058" y="79387"/>
                </a:lnTo>
                <a:lnTo>
                  <a:pt x="12230" y="80352"/>
                </a:lnTo>
                <a:lnTo>
                  <a:pt x="15201" y="81838"/>
                </a:lnTo>
                <a:lnTo>
                  <a:pt x="18745" y="82503"/>
                </a:lnTo>
                <a:lnTo>
                  <a:pt x="27660" y="82503"/>
                </a:lnTo>
                <a:lnTo>
                  <a:pt x="31203" y="81838"/>
                </a:lnTo>
                <a:lnTo>
                  <a:pt x="34290" y="80352"/>
                </a:lnTo>
                <a:lnTo>
                  <a:pt x="36347" y="79403"/>
                </a:lnTo>
                <a:close/>
              </a:path>
              <a:path w="46990" h="82550">
                <a:moveTo>
                  <a:pt x="33832" y="37098"/>
                </a:moveTo>
                <a:lnTo>
                  <a:pt x="33832" y="24803"/>
                </a:lnTo>
                <a:lnTo>
                  <a:pt x="32918" y="28003"/>
                </a:lnTo>
                <a:lnTo>
                  <a:pt x="31203" y="30403"/>
                </a:lnTo>
                <a:lnTo>
                  <a:pt x="29375" y="32804"/>
                </a:lnTo>
                <a:lnTo>
                  <a:pt x="26746" y="34061"/>
                </a:lnTo>
                <a:lnTo>
                  <a:pt x="19659" y="34061"/>
                </a:lnTo>
                <a:lnTo>
                  <a:pt x="16916" y="32804"/>
                </a:lnTo>
                <a:lnTo>
                  <a:pt x="13487" y="28003"/>
                </a:lnTo>
                <a:lnTo>
                  <a:pt x="12573" y="24803"/>
                </a:lnTo>
                <a:lnTo>
                  <a:pt x="12573" y="37098"/>
                </a:lnTo>
                <a:lnTo>
                  <a:pt x="14287" y="37833"/>
                </a:lnTo>
                <a:lnTo>
                  <a:pt x="14287" y="44877"/>
                </a:lnTo>
                <a:lnTo>
                  <a:pt x="15544" y="43091"/>
                </a:lnTo>
                <a:lnTo>
                  <a:pt x="18745" y="41605"/>
                </a:lnTo>
                <a:lnTo>
                  <a:pt x="27660" y="41605"/>
                </a:lnTo>
                <a:lnTo>
                  <a:pt x="30975" y="43091"/>
                </a:lnTo>
                <a:lnTo>
                  <a:pt x="32118" y="44715"/>
                </a:lnTo>
                <a:lnTo>
                  <a:pt x="32118" y="37833"/>
                </a:lnTo>
                <a:lnTo>
                  <a:pt x="33832" y="37098"/>
                </a:lnTo>
                <a:close/>
              </a:path>
              <a:path w="46990" h="82550">
                <a:moveTo>
                  <a:pt x="46405" y="61493"/>
                </a:moveTo>
                <a:lnTo>
                  <a:pt x="46405" y="47891"/>
                </a:lnTo>
                <a:lnTo>
                  <a:pt x="41605" y="40919"/>
                </a:lnTo>
                <a:lnTo>
                  <a:pt x="32118" y="37833"/>
                </a:lnTo>
                <a:lnTo>
                  <a:pt x="32118" y="44715"/>
                </a:lnTo>
                <a:lnTo>
                  <a:pt x="35318" y="49263"/>
                </a:lnTo>
                <a:lnTo>
                  <a:pt x="36347" y="53263"/>
                </a:lnTo>
                <a:lnTo>
                  <a:pt x="36347" y="79403"/>
                </a:lnTo>
                <a:lnTo>
                  <a:pt x="37261" y="78981"/>
                </a:lnTo>
                <a:lnTo>
                  <a:pt x="39662" y="77152"/>
                </a:lnTo>
                <a:lnTo>
                  <a:pt x="43205" y="72466"/>
                </a:lnTo>
                <a:lnTo>
                  <a:pt x="44462" y="69951"/>
                </a:lnTo>
                <a:lnTo>
                  <a:pt x="45262" y="67094"/>
                </a:lnTo>
                <a:lnTo>
                  <a:pt x="46062" y="64350"/>
                </a:lnTo>
                <a:lnTo>
                  <a:pt x="46405" y="61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3445433" y="3129902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3493998" y="3161804"/>
            <a:ext cx="46990" cy="82550"/>
          </a:xfrm>
          <a:custGeom>
            <a:avLst/>
            <a:gdLst/>
            <a:ahLst/>
            <a:cxnLst/>
            <a:rect l="l" t="t" r="r" b="b"/>
            <a:pathLst>
              <a:path w="46989" h="82550">
                <a:moveTo>
                  <a:pt x="46862" y="44234"/>
                </a:moveTo>
                <a:lnTo>
                  <a:pt x="46862" y="33147"/>
                </a:lnTo>
                <a:lnTo>
                  <a:pt x="46634" y="28460"/>
                </a:lnTo>
                <a:lnTo>
                  <a:pt x="15544" y="0"/>
                </a:lnTo>
                <a:lnTo>
                  <a:pt x="9944" y="2514"/>
                </a:lnTo>
                <a:lnTo>
                  <a:pt x="1943" y="12801"/>
                </a:lnTo>
                <a:lnTo>
                  <a:pt x="0" y="19545"/>
                </a:lnTo>
                <a:lnTo>
                  <a:pt x="0" y="35547"/>
                </a:lnTo>
                <a:lnTo>
                  <a:pt x="1828" y="41719"/>
                </a:lnTo>
                <a:lnTo>
                  <a:pt x="5486" y="46291"/>
                </a:lnTo>
                <a:lnTo>
                  <a:pt x="9029" y="50977"/>
                </a:lnTo>
                <a:lnTo>
                  <a:pt x="10058" y="51425"/>
                </a:lnTo>
                <a:lnTo>
                  <a:pt x="10058" y="23888"/>
                </a:lnTo>
                <a:lnTo>
                  <a:pt x="10286" y="21602"/>
                </a:lnTo>
                <a:lnTo>
                  <a:pt x="10744" y="19431"/>
                </a:lnTo>
                <a:lnTo>
                  <a:pt x="11087" y="17259"/>
                </a:lnTo>
                <a:lnTo>
                  <a:pt x="11772" y="15316"/>
                </a:lnTo>
                <a:lnTo>
                  <a:pt x="20345" y="7577"/>
                </a:lnTo>
                <a:lnTo>
                  <a:pt x="25603" y="7644"/>
                </a:lnTo>
                <a:lnTo>
                  <a:pt x="35661" y="23888"/>
                </a:lnTo>
                <a:lnTo>
                  <a:pt x="35661" y="45971"/>
                </a:lnTo>
                <a:lnTo>
                  <a:pt x="36575" y="44234"/>
                </a:lnTo>
                <a:lnTo>
                  <a:pt x="36804" y="44234"/>
                </a:lnTo>
                <a:lnTo>
                  <a:pt x="36804" y="77617"/>
                </a:lnTo>
                <a:lnTo>
                  <a:pt x="38976" y="75895"/>
                </a:lnTo>
                <a:lnTo>
                  <a:pt x="41490" y="72351"/>
                </a:lnTo>
                <a:lnTo>
                  <a:pt x="44691" y="63665"/>
                </a:lnTo>
                <a:lnTo>
                  <a:pt x="45719" y="59093"/>
                </a:lnTo>
                <a:lnTo>
                  <a:pt x="46634" y="49606"/>
                </a:lnTo>
                <a:lnTo>
                  <a:pt x="46862" y="44234"/>
                </a:lnTo>
                <a:close/>
              </a:path>
              <a:path w="46989" h="82550">
                <a:moveTo>
                  <a:pt x="36804" y="77617"/>
                </a:moveTo>
                <a:lnTo>
                  <a:pt x="36804" y="52349"/>
                </a:lnTo>
                <a:lnTo>
                  <a:pt x="36690" y="54521"/>
                </a:lnTo>
                <a:lnTo>
                  <a:pt x="36004" y="59550"/>
                </a:lnTo>
                <a:lnTo>
                  <a:pt x="25603" y="74980"/>
                </a:lnTo>
                <a:lnTo>
                  <a:pt x="19202" y="74980"/>
                </a:lnTo>
                <a:lnTo>
                  <a:pt x="16573" y="73837"/>
                </a:lnTo>
                <a:lnTo>
                  <a:pt x="14744" y="71551"/>
                </a:lnTo>
                <a:lnTo>
                  <a:pt x="12801" y="69380"/>
                </a:lnTo>
                <a:lnTo>
                  <a:pt x="11887" y="66522"/>
                </a:lnTo>
                <a:lnTo>
                  <a:pt x="11887" y="63093"/>
                </a:lnTo>
                <a:lnTo>
                  <a:pt x="1828" y="63093"/>
                </a:lnTo>
                <a:lnTo>
                  <a:pt x="1828" y="64579"/>
                </a:lnTo>
                <a:lnTo>
                  <a:pt x="2057" y="66294"/>
                </a:lnTo>
                <a:lnTo>
                  <a:pt x="17945" y="82524"/>
                </a:lnTo>
                <a:lnTo>
                  <a:pt x="28232" y="82419"/>
                </a:lnTo>
                <a:lnTo>
                  <a:pt x="32232" y="81188"/>
                </a:lnTo>
                <a:lnTo>
                  <a:pt x="32461" y="81062"/>
                </a:lnTo>
                <a:lnTo>
                  <a:pt x="36804" y="77617"/>
                </a:lnTo>
                <a:close/>
              </a:path>
              <a:path w="46989" h="82550">
                <a:moveTo>
                  <a:pt x="35661" y="45971"/>
                </a:moveTo>
                <a:lnTo>
                  <a:pt x="35661" y="28689"/>
                </a:lnTo>
                <a:lnTo>
                  <a:pt x="35547" y="30975"/>
                </a:lnTo>
                <a:lnTo>
                  <a:pt x="34861" y="35318"/>
                </a:lnTo>
                <a:lnTo>
                  <a:pt x="29260" y="43319"/>
                </a:lnTo>
                <a:lnTo>
                  <a:pt x="27546" y="44462"/>
                </a:lnTo>
                <a:lnTo>
                  <a:pt x="25603" y="45002"/>
                </a:lnTo>
                <a:lnTo>
                  <a:pt x="20345" y="45034"/>
                </a:lnTo>
                <a:lnTo>
                  <a:pt x="18287" y="44462"/>
                </a:lnTo>
                <a:lnTo>
                  <a:pt x="16573" y="43319"/>
                </a:lnTo>
                <a:lnTo>
                  <a:pt x="14858" y="42291"/>
                </a:lnTo>
                <a:lnTo>
                  <a:pt x="13487" y="40805"/>
                </a:lnTo>
                <a:lnTo>
                  <a:pt x="12572" y="38976"/>
                </a:lnTo>
                <a:lnTo>
                  <a:pt x="11658" y="37261"/>
                </a:lnTo>
                <a:lnTo>
                  <a:pt x="10972" y="35318"/>
                </a:lnTo>
                <a:lnTo>
                  <a:pt x="10286" y="30975"/>
                </a:lnTo>
                <a:lnTo>
                  <a:pt x="10058" y="28689"/>
                </a:lnTo>
                <a:lnTo>
                  <a:pt x="10058" y="51425"/>
                </a:lnTo>
                <a:lnTo>
                  <a:pt x="14287" y="53263"/>
                </a:lnTo>
                <a:lnTo>
                  <a:pt x="25260" y="53192"/>
                </a:lnTo>
                <a:lnTo>
                  <a:pt x="28346" y="52235"/>
                </a:lnTo>
                <a:lnTo>
                  <a:pt x="33604" y="48348"/>
                </a:lnTo>
                <a:lnTo>
                  <a:pt x="35432" y="46405"/>
                </a:lnTo>
                <a:lnTo>
                  <a:pt x="35661" y="45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9646742" y="435819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9671532" y="439007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9722739" y="4390085"/>
            <a:ext cx="46990" cy="82550"/>
          </a:xfrm>
          <a:custGeom>
            <a:avLst/>
            <a:gdLst/>
            <a:ahLst/>
            <a:cxnLst/>
            <a:rect l="l" t="t" r="r" b="b"/>
            <a:pathLst>
              <a:path w="46990" h="82550">
                <a:moveTo>
                  <a:pt x="46863" y="44234"/>
                </a:moveTo>
                <a:lnTo>
                  <a:pt x="46863" y="33147"/>
                </a:lnTo>
                <a:lnTo>
                  <a:pt x="46634" y="28460"/>
                </a:lnTo>
                <a:lnTo>
                  <a:pt x="15544" y="0"/>
                </a:lnTo>
                <a:lnTo>
                  <a:pt x="9944" y="2514"/>
                </a:lnTo>
                <a:lnTo>
                  <a:pt x="1943" y="12801"/>
                </a:lnTo>
                <a:lnTo>
                  <a:pt x="0" y="19545"/>
                </a:lnTo>
                <a:lnTo>
                  <a:pt x="0" y="35547"/>
                </a:lnTo>
                <a:lnTo>
                  <a:pt x="1828" y="41719"/>
                </a:lnTo>
                <a:lnTo>
                  <a:pt x="5486" y="46291"/>
                </a:lnTo>
                <a:lnTo>
                  <a:pt x="9029" y="50977"/>
                </a:lnTo>
                <a:lnTo>
                  <a:pt x="10058" y="51425"/>
                </a:lnTo>
                <a:lnTo>
                  <a:pt x="10058" y="23888"/>
                </a:lnTo>
                <a:lnTo>
                  <a:pt x="10287" y="21602"/>
                </a:lnTo>
                <a:lnTo>
                  <a:pt x="10744" y="19431"/>
                </a:lnTo>
                <a:lnTo>
                  <a:pt x="11087" y="17259"/>
                </a:lnTo>
                <a:lnTo>
                  <a:pt x="11772" y="15316"/>
                </a:lnTo>
                <a:lnTo>
                  <a:pt x="20345" y="7577"/>
                </a:lnTo>
                <a:lnTo>
                  <a:pt x="25603" y="7644"/>
                </a:lnTo>
                <a:lnTo>
                  <a:pt x="35661" y="23888"/>
                </a:lnTo>
                <a:lnTo>
                  <a:pt x="35661" y="45971"/>
                </a:lnTo>
                <a:lnTo>
                  <a:pt x="36576" y="44234"/>
                </a:lnTo>
                <a:lnTo>
                  <a:pt x="36804" y="44234"/>
                </a:lnTo>
                <a:lnTo>
                  <a:pt x="36804" y="77617"/>
                </a:lnTo>
                <a:lnTo>
                  <a:pt x="38976" y="75895"/>
                </a:lnTo>
                <a:lnTo>
                  <a:pt x="41490" y="72351"/>
                </a:lnTo>
                <a:lnTo>
                  <a:pt x="44691" y="63665"/>
                </a:lnTo>
                <a:lnTo>
                  <a:pt x="45720" y="59093"/>
                </a:lnTo>
                <a:lnTo>
                  <a:pt x="46634" y="49606"/>
                </a:lnTo>
                <a:lnTo>
                  <a:pt x="46863" y="44234"/>
                </a:lnTo>
                <a:close/>
              </a:path>
              <a:path w="46990" h="82550">
                <a:moveTo>
                  <a:pt x="36804" y="77617"/>
                </a:moveTo>
                <a:lnTo>
                  <a:pt x="36804" y="52349"/>
                </a:lnTo>
                <a:lnTo>
                  <a:pt x="36690" y="54521"/>
                </a:lnTo>
                <a:lnTo>
                  <a:pt x="36004" y="59550"/>
                </a:lnTo>
                <a:lnTo>
                  <a:pt x="25603" y="74980"/>
                </a:lnTo>
                <a:lnTo>
                  <a:pt x="19202" y="74980"/>
                </a:lnTo>
                <a:lnTo>
                  <a:pt x="16573" y="73837"/>
                </a:lnTo>
                <a:lnTo>
                  <a:pt x="14744" y="71551"/>
                </a:lnTo>
                <a:lnTo>
                  <a:pt x="12801" y="69380"/>
                </a:lnTo>
                <a:lnTo>
                  <a:pt x="11887" y="66522"/>
                </a:lnTo>
                <a:lnTo>
                  <a:pt x="11887" y="63093"/>
                </a:lnTo>
                <a:lnTo>
                  <a:pt x="1828" y="63093"/>
                </a:lnTo>
                <a:lnTo>
                  <a:pt x="1828" y="64579"/>
                </a:lnTo>
                <a:lnTo>
                  <a:pt x="2057" y="66294"/>
                </a:lnTo>
                <a:lnTo>
                  <a:pt x="17945" y="82524"/>
                </a:lnTo>
                <a:lnTo>
                  <a:pt x="28232" y="82419"/>
                </a:lnTo>
                <a:lnTo>
                  <a:pt x="32232" y="81188"/>
                </a:lnTo>
                <a:lnTo>
                  <a:pt x="32461" y="81062"/>
                </a:lnTo>
                <a:lnTo>
                  <a:pt x="36804" y="77617"/>
                </a:lnTo>
                <a:close/>
              </a:path>
              <a:path w="46990" h="82550">
                <a:moveTo>
                  <a:pt x="35661" y="45971"/>
                </a:moveTo>
                <a:lnTo>
                  <a:pt x="35661" y="28689"/>
                </a:lnTo>
                <a:lnTo>
                  <a:pt x="35547" y="30975"/>
                </a:lnTo>
                <a:lnTo>
                  <a:pt x="34861" y="35318"/>
                </a:lnTo>
                <a:lnTo>
                  <a:pt x="29260" y="43319"/>
                </a:lnTo>
                <a:lnTo>
                  <a:pt x="27546" y="44462"/>
                </a:lnTo>
                <a:lnTo>
                  <a:pt x="25603" y="45002"/>
                </a:lnTo>
                <a:lnTo>
                  <a:pt x="20345" y="45034"/>
                </a:lnTo>
                <a:lnTo>
                  <a:pt x="18288" y="44462"/>
                </a:lnTo>
                <a:lnTo>
                  <a:pt x="16573" y="43319"/>
                </a:lnTo>
                <a:lnTo>
                  <a:pt x="14859" y="42291"/>
                </a:lnTo>
                <a:lnTo>
                  <a:pt x="13487" y="40805"/>
                </a:lnTo>
                <a:lnTo>
                  <a:pt x="12573" y="38976"/>
                </a:lnTo>
                <a:lnTo>
                  <a:pt x="11658" y="37261"/>
                </a:lnTo>
                <a:lnTo>
                  <a:pt x="10972" y="35318"/>
                </a:lnTo>
                <a:lnTo>
                  <a:pt x="10287" y="30975"/>
                </a:lnTo>
                <a:lnTo>
                  <a:pt x="10058" y="28689"/>
                </a:lnTo>
                <a:lnTo>
                  <a:pt x="10058" y="51425"/>
                </a:lnTo>
                <a:lnTo>
                  <a:pt x="14287" y="53263"/>
                </a:lnTo>
                <a:lnTo>
                  <a:pt x="25260" y="53192"/>
                </a:lnTo>
                <a:lnTo>
                  <a:pt x="28346" y="52235"/>
                </a:lnTo>
                <a:lnTo>
                  <a:pt x="33604" y="48348"/>
                </a:lnTo>
                <a:lnTo>
                  <a:pt x="35433" y="46405"/>
                </a:lnTo>
                <a:lnTo>
                  <a:pt x="35661" y="45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746064" y="3129902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770854" y="3161792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80">
                <a:moveTo>
                  <a:pt x="26860" y="80924"/>
                </a:moveTo>
                <a:lnTo>
                  <a:pt x="26860" y="0"/>
                </a:lnTo>
                <a:lnTo>
                  <a:pt x="20002" y="0"/>
                </a:lnTo>
                <a:lnTo>
                  <a:pt x="19888" y="2743"/>
                </a:lnTo>
                <a:lnTo>
                  <a:pt x="19316" y="4914"/>
                </a:lnTo>
                <a:lnTo>
                  <a:pt x="18288" y="6629"/>
                </a:lnTo>
                <a:lnTo>
                  <a:pt x="17145" y="8343"/>
                </a:lnTo>
                <a:lnTo>
                  <a:pt x="15659" y="9715"/>
                </a:lnTo>
                <a:lnTo>
                  <a:pt x="13944" y="10515"/>
                </a:lnTo>
                <a:lnTo>
                  <a:pt x="12115" y="11429"/>
                </a:lnTo>
                <a:lnTo>
                  <a:pt x="10172" y="12115"/>
                </a:lnTo>
                <a:lnTo>
                  <a:pt x="5829" y="12801"/>
                </a:lnTo>
                <a:lnTo>
                  <a:pt x="3086" y="13144"/>
                </a:lnTo>
                <a:lnTo>
                  <a:pt x="0" y="13258"/>
                </a:lnTo>
                <a:lnTo>
                  <a:pt x="0" y="20116"/>
                </a:lnTo>
                <a:lnTo>
                  <a:pt x="17259" y="20116"/>
                </a:lnTo>
                <a:lnTo>
                  <a:pt x="17259" y="80924"/>
                </a:lnTo>
                <a:lnTo>
                  <a:pt x="26860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822403" y="3161866"/>
            <a:ext cx="46355" cy="82550"/>
          </a:xfrm>
          <a:custGeom>
            <a:avLst/>
            <a:gdLst/>
            <a:ahLst/>
            <a:cxnLst/>
            <a:rect l="l" t="t" r="r" b="b"/>
            <a:pathLst>
              <a:path w="46354" h="82550">
                <a:moveTo>
                  <a:pt x="46177" y="46915"/>
                </a:moveTo>
                <a:lnTo>
                  <a:pt x="46177" y="35371"/>
                </a:lnTo>
                <a:lnTo>
                  <a:pt x="45948" y="29999"/>
                </a:lnTo>
                <a:lnTo>
                  <a:pt x="28460" y="0"/>
                </a:lnTo>
                <a:lnTo>
                  <a:pt x="17716" y="6"/>
                </a:lnTo>
                <a:lnTo>
                  <a:pt x="685" y="26341"/>
                </a:lnTo>
                <a:lnTo>
                  <a:pt x="228" y="30799"/>
                </a:lnTo>
                <a:lnTo>
                  <a:pt x="0" y="35942"/>
                </a:lnTo>
                <a:lnTo>
                  <a:pt x="0" y="47487"/>
                </a:lnTo>
                <a:lnTo>
                  <a:pt x="228" y="52630"/>
                </a:lnTo>
                <a:lnTo>
                  <a:pt x="685" y="57088"/>
                </a:lnTo>
                <a:lnTo>
                  <a:pt x="1028" y="61545"/>
                </a:lnTo>
                <a:lnTo>
                  <a:pt x="2057" y="65775"/>
                </a:lnTo>
                <a:lnTo>
                  <a:pt x="5029" y="73547"/>
                </a:lnTo>
                <a:lnTo>
                  <a:pt x="7429" y="76633"/>
                </a:lnTo>
                <a:lnTo>
                  <a:pt x="10058" y="78511"/>
                </a:lnTo>
                <a:lnTo>
                  <a:pt x="10058" y="36171"/>
                </a:lnTo>
                <a:lnTo>
                  <a:pt x="10172" y="31485"/>
                </a:lnTo>
                <a:lnTo>
                  <a:pt x="20116" y="7482"/>
                </a:lnTo>
                <a:lnTo>
                  <a:pt x="26060" y="7482"/>
                </a:lnTo>
                <a:lnTo>
                  <a:pt x="36118" y="36171"/>
                </a:lnTo>
                <a:lnTo>
                  <a:pt x="36118" y="78345"/>
                </a:lnTo>
                <a:lnTo>
                  <a:pt x="38747" y="76290"/>
                </a:lnTo>
                <a:lnTo>
                  <a:pt x="45948" y="51830"/>
                </a:lnTo>
                <a:lnTo>
                  <a:pt x="46177" y="46915"/>
                </a:lnTo>
                <a:close/>
              </a:path>
              <a:path w="46354" h="82550">
                <a:moveTo>
                  <a:pt x="36118" y="78345"/>
                </a:moveTo>
                <a:lnTo>
                  <a:pt x="36118" y="46686"/>
                </a:lnTo>
                <a:lnTo>
                  <a:pt x="36004" y="51144"/>
                </a:lnTo>
                <a:lnTo>
                  <a:pt x="35547" y="58459"/>
                </a:lnTo>
                <a:lnTo>
                  <a:pt x="26060" y="74919"/>
                </a:lnTo>
                <a:lnTo>
                  <a:pt x="20116" y="74919"/>
                </a:lnTo>
                <a:lnTo>
                  <a:pt x="17716" y="74004"/>
                </a:lnTo>
                <a:lnTo>
                  <a:pt x="16001" y="72175"/>
                </a:lnTo>
                <a:lnTo>
                  <a:pt x="14287" y="70461"/>
                </a:lnTo>
                <a:lnTo>
                  <a:pt x="12915" y="67946"/>
                </a:lnTo>
                <a:lnTo>
                  <a:pt x="12115" y="64860"/>
                </a:lnTo>
                <a:lnTo>
                  <a:pt x="11201" y="61774"/>
                </a:lnTo>
                <a:lnTo>
                  <a:pt x="10629" y="58459"/>
                </a:lnTo>
                <a:lnTo>
                  <a:pt x="10172" y="51144"/>
                </a:lnTo>
                <a:lnTo>
                  <a:pt x="10058" y="46686"/>
                </a:lnTo>
                <a:lnTo>
                  <a:pt x="10058" y="78511"/>
                </a:lnTo>
                <a:lnTo>
                  <a:pt x="10629" y="78919"/>
                </a:lnTo>
                <a:lnTo>
                  <a:pt x="13715" y="81319"/>
                </a:lnTo>
                <a:lnTo>
                  <a:pt x="17716" y="82401"/>
                </a:lnTo>
                <a:lnTo>
                  <a:pt x="28460" y="82394"/>
                </a:lnTo>
                <a:lnTo>
                  <a:pt x="32461" y="81205"/>
                </a:lnTo>
                <a:lnTo>
                  <a:pt x="36118" y="78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542440" y="6081445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4" h="144145">
                <a:moveTo>
                  <a:pt x="143992" y="72008"/>
                </a:moveTo>
                <a:lnTo>
                  <a:pt x="138334" y="43982"/>
                </a:lnTo>
                <a:lnTo>
                  <a:pt x="122905" y="21093"/>
                </a:lnTo>
                <a:lnTo>
                  <a:pt x="100021" y="5659"/>
                </a:lnTo>
                <a:lnTo>
                  <a:pt x="71996" y="0"/>
                </a:lnTo>
                <a:lnTo>
                  <a:pt x="43971" y="5659"/>
                </a:lnTo>
                <a:lnTo>
                  <a:pt x="21086" y="21093"/>
                </a:lnTo>
                <a:lnTo>
                  <a:pt x="5657" y="43982"/>
                </a:lnTo>
                <a:lnTo>
                  <a:pt x="0" y="72008"/>
                </a:lnTo>
                <a:lnTo>
                  <a:pt x="5657" y="100033"/>
                </a:lnTo>
                <a:lnTo>
                  <a:pt x="21086" y="122918"/>
                </a:lnTo>
                <a:lnTo>
                  <a:pt x="43971" y="138347"/>
                </a:lnTo>
                <a:lnTo>
                  <a:pt x="71996" y="144005"/>
                </a:lnTo>
                <a:lnTo>
                  <a:pt x="100021" y="138347"/>
                </a:lnTo>
                <a:lnTo>
                  <a:pt x="122905" y="122918"/>
                </a:lnTo>
                <a:lnTo>
                  <a:pt x="138334" y="100033"/>
                </a:lnTo>
                <a:lnTo>
                  <a:pt x="143992" y="7200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564373" y="6113335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19" h="81279">
                <a:moveTo>
                  <a:pt x="34861" y="44693"/>
                </a:moveTo>
                <a:lnTo>
                  <a:pt x="34861" y="26860"/>
                </a:lnTo>
                <a:lnTo>
                  <a:pt x="33947" y="30289"/>
                </a:lnTo>
                <a:lnTo>
                  <a:pt x="30518" y="36004"/>
                </a:lnTo>
                <a:lnTo>
                  <a:pt x="27774" y="38976"/>
                </a:lnTo>
                <a:lnTo>
                  <a:pt x="24117" y="42176"/>
                </a:lnTo>
                <a:lnTo>
                  <a:pt x="17487" y="47777"/>
                </a:lnTo>
                <a:lnTo>
                  <a:pt x="12230" y="52349"/>
                </a:lnTo>
                <a:lnTo>
                  <a:pt x="8000" y="57264"/>
                </a:lnTo>
                <a:lnTo>
                  <a:pt x="4800" y="62522"/>
                </a:lnTo>
                <a:lnTo>
                  <a:pt x="1600" y="67894"/>
                </a:lnTo>
                <a:lnTo>
                  <a:pt x="0" y="73952"/>
                </a:lnTo>
                <a:lnTo>
                  <a:pt x="0" y="80924"/>
                </a:lnTo>
                <a:lnTo>
                  <a:pt x="10515" y="80924"/>
                </a:lnTo>
                <a:lnTo>
                  <a:pt x="10515" y="72009"/>
                </a:lnTo>
                <a:lnTo>
                  <a:pt x="11658" y="66865"/>
                </a:lnTo>
                <a:lnTo>
                  <a:pt x="14630" y="62179"/>
                </a:lnTo>
                <a:lnTo>
                  <a:pt x="19316" y="58178"/>
                </a:lnTo>
                <a:lnTo>
                  <a:pt x="30746" y="48234"/>
                </a:lnTo>
                <a:lnTo>
                  <a:pt x="34861" y="44693"/>
                </a:lnTo>
                <a:close/>
              </a:path>
              <a:path w="45719" h="81279">
                <a:moveTo>
                  <a:pt x="44919" y="27432"/>
                </a:moveTo>
                <a:lnTo>
                  <a:pt x="44919" y="19431"/>
                </a:lnTo>
                <a:lnTo>
                  <a:pt x="44691" y="17145"/>
                </a:lnTo>
                <a:lnTo>
                  <a:pt x="15316" y="0"/>
                </a:lnTo>
                <a:lnTo>
                  <a:pt x="9486" y="2286"/>
                </a:lnTo>
                <a:lnTo>
                  <a:pt x="2057" y="11315"/>
                </a:lnTo>
                <a:lnTo>
                  <a:pt x="228" y="17602"/>
                </a:lnTo>
                <a:lnTo>
                  <a:pt x="228" y="25717"/>
                </a:lnTo>
                <a:lnTo>
                  <a:pt x="10286" y="25717"/>
                </a:lnTo>
                <a:lnTo>
                  <a:pt x="10286" y="24003"/>
                </a:lnTo>
                <a:lnTo>
                  <a:pt x="10401" y="22174"/>
                </a:lnTo>
                <a:lnTo>
                  <a:pt x="16116" y="10172"/>
                </a:lnTo>
                <a:lnTo>
                  <a:pt x="17830" y="8915"/>
                </a:lnTo>
                <a:lnTo>
                  <a:pt x="20231" y="8229"/>
                </a:lnTo>
                <a:lnTo>
                  <a:pt x="27089" y="8229"/>
                </a:lnTo>
                <a:lnTo>
                  <a:pt x="30060" y="9601"/>
                </a:lnTo>
                <a:lnTo>
                  <a:pt x="33947" y="15316"/>
                </a:lnTo>
                <a:lnTo>
                  <a:pt x="34861" y="18745"/>
                </a:lnTo>
                <a:lnTo>
                  <a:pt x="34861" y="44693"/>
                </a:lnTo>
                <a:lnTo>
                  <a:pt x="35661" y="44005"/>
                </a:lnTo>
                <a:lnTo>
                  <a:pt x="39319" y="39890"/>
                </a:lnTo>
                <a:lnTo>
                  <a:pt x="41605" y="36004"/>
                </a:lnTo>
                <a:lnTo>
                  <a:pt x="43776" y="32232"/>
                </a:lnTo>
                <a:lnTo>
                  <a:pt x="44919" y="27432"/>
                </a:lnTo>
                <a:close/>
              </a:path>
              <a:path w="45719" h="81279">
                <a:moveTo>
                  <a:pt x="45262" y="80924"/>
                </a:moveTo>
                <a:lnTo>
                  <a:pt x="45262" y="72009"/>
                </a:lnTo>
                <a:lnTo>
                  <a:pt x="10515" y="72009"/>
                </a:lnTo>
                <a:lnTo>
                  <a:pt x="10515" y="80924"/>
                </a:lnTo>
                <a:lnTo>
                  <a:pt x="45262" y="8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618780" y="6113397"/>
            <a:ext cx="46355" cy="82550"/>
          </a:xfrm>
          <a:custGeom>
            <a:avLst/>
            <a:gdLst/>
            <a:ahLst/>
            <a:cxnLst/>
            <a:rect l="l" t="t" r="r" b="b"/>
            <a:pathLst>
              <a:path w="46355" h="82550">
                <a:moveTo>
                  <a:pt x="46177" y="46915"/>
                </a:moveTo>
                <a:lnTo>
                  <a:pt x="46177" y="35371"/>
                </a:lnTo>
                <a:lnTo>
                  <a:pt x="45948" y="29999"/>
                </a:lnTo>
                <a:lnTo>
                  <a:pt x="28460" y="0"/>
                </a:lnTo>
                <a:lnTo>
                  <a:pt x="17716" y="6"/>
                </a:lnTo>
                <a:lnTo>
                  <a:pt x="685" y="26341"/>
                </a:lnTo>
                <a:lnTo>
                  <a:pt x="228" y="30799"/>
                </a:lnTo>
                <a:lnTo>
                  <a:pt x="0" y="35942"/>
                </a:lnTo>
                <a:lnTo>
                  <a:pt x="0" y="47487"/>
                </a:lnTo>
                <a:lnTo>
                  <a:pt x="228" y="52630"/>
                </a:lnTo>
                <a:lnTo>
                  <a:pt x="685" y="57088"/>
                </a:lnTo>
                <a:lnTo>
                  <a:pt x="1028" y="61545"/>
                </a:lnTo>
                <a:lnTo>
                  <a:pt x="2057" y="65775"/>
                </a:lnTo>
                <a:lnTo>
                  <a:pt x="5029" y="73547"/>
                </a:lnTo>
                <a:lnTo>
                  <a:pt x="7429" y="76633"/>
                </a:lnTo>
                <a:lnTo>
                  <a:pt x="10058" y="78511"/>
                </a:lnTo>
                <a:lnTo>
                  <a:pt x="10058" y="36171"/>
                </a:lnTo>
                <a:lnTo>
                  <a:pt x="10172" y="31485"/>
                </a:lnTo>
                <a:lnTo>
                  <a:pt x="20116" y="7482"/>
                </a:lnTo>
                <a:lnTo>
                  <a:pt x="26060" y="7482"/>
                </a:lnTo>
                <a:lnTo>
                  <a:pt x="36118" y="36171"/>
                </a:lnTo>
                <a:lnTo>
                  <a:pt x="36118" y="78345"/>
                </a:lnTo>
                <a:lnTo>
                  <a:pt x="38747" y="76290"/>
                </a:lnTo>
                <a:lnTo>
                  <a:pt x="45948" y="51830"/>
                </a:lnTo>
                <a:lnTo>
                  <a:pt x="46177" y="46915"/>
                </a:lnTo>
                <a:close/>
              </a:path>
              <a:path w="46355" h="82550">
                <a:moveTo>
                  <a:pt x="36118" y="78345"/>
                </a:moveTo>
                <a:lnTo>
                  <a:pt x="36118" y="46686"/>
                </a:lnTo>
                <a:lnTo>
                  <a:pt x="36004" y="51144"/>
                </a:lnTo>
                <a:lnTo>
                  <a:pt x="35547" y="58459"/>
                </a:lnTo>
                <a:lnTo>
                  <a:pt x="26060" y="74919"/>
                </a:lnTo>
                <a:lnTo>
                  <a:pt x="20116" y="74919"/>
                </a:lnTo>
                <a:lnTo>
                  <a:pt x="17716" y="74004"/>
                </a:lnTo>
                <a:lnTo>
                  <a:pt x="16002" y="72175"/>
                </a:lnTo>
                <a:lnTo>
                  <a:pt x="14287" y="70461"/>
                </a:lnTo>
                <a:lnTo>
                  <a:pt x="12915" y="67946"/>
                </a:lnTo>
                <a:lnTo>
                  <a:pt x="12115" y="64860"/>
                </a:lnTo>
                <a:lnTo>
                  <a:pt x="11201" y="61774"/>
                </a:lnTo>
                <a:lnTo>
                  <a:pt x="10629" y="58459"/>
                </a:lnTo>
                <a:lnTo>
                  <a:pt x="10172" y="51144"/>
                </a:lnTo>
                <a:lnTo>
                  <a:pt x="10058" y="46686"/>
                </a:lnTo>
                <a:lnTo>
                  <a:pt x="10058" y="78511"/>
                </a:lnTo>
                <a:lnTo>
                  <a:pt x="10629" y="78919"/>
                </a:lnTo>
                <a:lnTo>
                  <a:pt x="13716" y="81319"/>
                </a:lnTo>
                <a:lnTo>
                  <a:pt x="17716" y="82401"/>
                </a:lnTo>
                <a:lnTo>
                  <a:pt x="28460" y="82394"/>
                </a:lnTo>
                <a:lnTo>
                  <a:pt x="32461" y="81205"/>
                </a:lnTo>
                <a:lnTo>
                  <a:pt x="36118" y="78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433575" y="652585"/>
            <a:ext cx="163169" cy="19950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621612" y="698494"/>
            <a:ext cx="112318" cy="15749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766061" y="70231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758"/>
                </a:lnTo>
              </a:path>
            </a:pathLst>
          </a:custGeom>
          <a:ln w="2346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754327" y="652585"/>
            <a:ext cx="23495" cy="27305"/>
          </a:xfrm>
          <a:custGeom>
            <a:avLst/>
            <a:gdLst/>
            <a:ahLst/>
            <a:cxnLst/>
            <a:rect l="l" t="t" r="r" b="b"/>
            <a:pathLst>
              <a:path w="23494" h="27304">
                <a:moveTo>
                  <a:pt x="23469" y="26822"/>
                </a:moveTo>
                <a:lnTo>
                  <a:pt x="23469" y="0"/>
                </a:lnTo>
                <a:lnTo>
                  <a:pt x="0" y="0"/>
                </a:lnTo>
                <a:lnTo>
                  <a:pt x="0" y="26822"/>
                </a:lnTo>
                <a:lnTo>
                  <a:pt x="23469" y="2682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809927" y="698407"/>
            <a:ext cx="98628" cy="15367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007184" y="652585"/>
            <a:ext cx="881786" cy="20340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00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451832" y="7081735"/>
            <a:ext cx="61594" cy="88265"/>
          </a:xfrm>
          <a:custGeom>
            <a:avLst/>
            <a:gdLst/>
            <a:ahLst/>
            <a:cxnLst/>
            <a:rect l="l" t="t" r="r" b="b"/>
            <a:pathLst>
              <a:path w="61595" h="88265">
                <a:moveTo>
                  <a:pt x="37985" y="0"/>
                </a:moveTo>
                <a:lnTo>
                  <a:pt x="22821" y="0"/>
                </a:lnTo>
                <a:lnTo>
                  <a:pt x="16281" y="2260"/>
                </a:lnTo>
                <a:lnTo>
                  <a:pt x="5537" y="11328"/>
                </a:lnTo>
                <a:lnTo>
                  <a:pt x="2857" y="16725"/>
                </a:lnTo>
                <a:lnTo>
                  <a:pt x="2981" y="26517"/>
                </a:lnTo>
                <a:lnTo>
                  <a:pt x="3809" y="29311"/>
                </a:lnTo>
                <a:lnTo>
                  <a:pt x="7619" y="35953"/>
                </a:lnTo>
                <a:lnTo>
                  <a:pt x="10363" y="38785"/>
                </a:lnTo>
                <a:lnTo>
                  <a:pt x="13944" y="41148"/>
                </a:lnTo>
                <a:lnTo>
                  <a:pt x="9524" y="43815"/>
                </a:lnTo>
                <a:lnTo>
                  <a:pt x="6095" y="47015"/>
                </a:lnTo>
                <a:lnTo>
                  <a:pt x="1219" y="54483"/>
                </a:lnTo>
                <a:lnTo>
                  <a:pt x="0" y="58331"/>
                </a:lnTo>
                <a:lnTo>
                  <a:pt x="0" y="69075"/>
                </a:lnTo>
                <a:lnTo>
                  <a:pt x="2984" y="75006"/>
                </a:lnTo>
                <a:lnTo>
                  <a:pt x="14947" y="85140"/>
                </a:lnTo>
                <a:lnTo>
                  <a:pt x="22136" y="87668"/>
                </a:lnTo>
                <a:lnTo>
                  <a:pt x="38747" y="87668"/>
                </a:lnTo>
                <a:lnTo>
                  <a:pt x="45885" y="85140"/>
                </a:lnTo>
                <a:lnTo>
                  <a:pt x="53658" y="78638"/>
                </a:lnTo>
                <a:lnTo>
                  <a:pt x="24422" y="78638"/>
                </a:lnTo>
                <a:lnTo>
                  <a:pt x="19659" y="77038"/>
                </a:lnTo>
                <a:lnTo>
                  <a:pt x="12801" y="70637"/>
                </a:lnTo>
                <a:lnTo>
                  <a:pt x="11087" y="66789"/>
                </a:lnTo>
                <a:lnTo>
                  <a:pt x="11087" y="57721"/>
                </a:lnTo>
                <a:lnTo>
                  <a:pt x="12801" y="53936"/>
                </a:lnTo>
                <a:lnTo>
                  <a:pt x="19659" y="47917"/>
                </a:lnTo>
                <a:lnTo>
                  <a:pt x="24422" y="46405"/>
                </a:lnTo>
                <a:lnTo>
                  <a:pt x="54190" y="46405"/>
                </a:lnTo>
                <a:lnTo>
                  <a:pt x="51396" y="43776"/>
                </a:lnTo>
                <a:lnTo>
                  <a:pt x="46977" y="41033"/>
                </a:lnTo>
                <a:lnTo>
                  <a:pt x="50558" y="38747"/>
                </a:lnTo>
                <a:lnTo>
                  <a:pt x="53139" y="36118"/>
                </a:lnTo>
                <a:lnTo>
                  <a:pt x="24726" y="36118"/>
                </a:lnTo>
                <a:lnTo>
                  <a:pt x="20510" y="34823"/>
                </a:lnTo>
                <a:lnTo>
                  <a:pt x="15252" y="29641"/>
                </a:lnTo>
                <a:lnTo>
                  <a:pt x="13944" y="26517"/>
                </a:lnTo>
                <a:lnTo>
                  <a:pt x="13944" y="19050"/>
                </a:lnTo>
                <a:lnTo>
                  <a:pt x="15252" y="15824"/>
                </a:lnTo>
                <a:lnTo>
                  <a:pt x="20510" y="10566"/>
                </a:lnTo>
                <a:lnTo>
                  <a:pt x="24726" y="9258"/>
                </a:lnTo>
                <a:lnTo>
                  <a:pt x="52856" y="9258"/>
                </a:lnTo>
                <a:lnTo>
                  <a:pt x="44437" y="2260"/>
                </a:lnTo>
                <a:lnTo>
                  <a:pt x="37985" y="0"/>
                </a:lnTo>
                <a:close/>
              </a:path>
              <a:path w="61595" h="88265">
                <a:moveTo>
                  <a:pt x="54190" y="46405"/>
                </a:moveTo>
                <a:lnTo>
                  <a:pt x="36385" y="46405"/>
                </a:lnTo>
                <a:lnTo>
                  <a:pt x="41084" y="47917"/>
                </a:lnTo>
                <a:lnTo>
                  <a:pt x="48171" y="53936"/>
                </a:lnTo>
                <a:lnTo>
                  <a:pt x="49949" y="57721"/>
                </a:lnTo>
                <a:lnTo>
                  <a:pt x="49949" y="66789"/>
                </a:lnTo>
                <a:lnTo>
                  <a:pt x="48171" y="70637"/>
                </a:lnTo>
                <a:lnTo>
                  <a:pt x="41084" y="77038"/>
                </a:lnTo>
                <a:lnTo>
                  <a:pt x="36385" y="78638"/>
                </a:lnTo>
                <a:lnTo>
                  <a:pt x="53658" y="78638"/>
                </a:lnTo>
                <a:lnTo>
                  <a:pt x="58000" y="75006"/>
                </a:lnTo>
                <a:lnTo>
                  <a:pt x="61036" y="69075"/>
                </a:lnTo>
                <a:lnTo>
                  <a:pt x="61036" y="58331"/>
                </a:lnTo>
                <a:lnTo>
                  <a:pt x="59791" y="54483"/>
                </a:lnTo>
                <a:lnTo>
                  <a:pt x="54838" y="47015"/>
                </a:lnTo>
                <a:lnTo>
                  <a:pt x="54190" y="46405"/>
                </a:lnTo>
                <a:close/>
              </a:path>
              <a:path w="61595" h="88265">
                <a:moveTo>
                  <a:pt x="52856" y="9258"/>
                </a:moveTo>
                <a:lnTo>
                  <a:pt x="35852" y="9258"/>
                </a:lnTo>
                <a:lnTo>
                  <a:pt x="39928" y="10566"/>
                </a:lnTo>
                <a:lnTo>
                  <a:pt x="45567" y="15824"/>
                </a:lnTo>
                <a:lnTo>
                  <a:pt x="46977" y="19050"/>
                </a:lnTo>
                <a:lnTo>
                  <a:pt x="46977" y="26517"/>
                </a:lnTo>
                <a:lnTo>
                  <a:pt x="45567" y="29641"/>
                </a:lnTo>
                <a:lnTo>
                  <a:pt x="39928" y="34823"/>
                </a:lnTo>
                <a:lnTo>
                  <a:pt x="35852" y="36118"/>
                </a:lnTo>
                <a:lnTo>
                  <a:pt x="53139" y="36118"/>
                </a:lnTo>
                <a:lnTo>
                  <a:pt x="53301" y="35953"/>
                </a:lnTo>
                <a:lnTo>
                  <a:pt x="57111" y="29311"/>
                </a:lnTo>
                <a:lnTo>
                  <a:pt x="57940" y="26517"/>
                </a:lnTo>
                <a:lnTo>
                  <a:pt x="58064" y="16725"/>
                </a:lnTo>
                <a:lnTo>
                  <a:pt x="55346" y="11328"/>
                </a:lnTo>
                <a:lnTo>
                  <a:pt x="52856" y="92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3318" y="55242"/>
            <a:ext cx="4688845" cy="871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8" y="926934"/>
            <a:ext cx="0" cy="6633209"/>
          </a:xfrm>
          <a:custGeom>
            <a:avLst/>
            <a:gdLst/>
            <a:ahLst/>
            <a:cxnLst/>
            <a:rect l="l" t="t" r="r" b="b"/>
            <a:pathLst>
              <a:path h="6633209">
                <a:moveTo>
                  <a:pt x="0" y="0"/>
                </a:moveTo>
                <a:lnTo>
                  <a:pt x="0" y="6632600"/>
                </a:lnTo>
              </a:path>
            </a:pathLst>
          </a:custGeom>
          <a:ln w="3175">
            <a:solidFill>
              <a:srgbClr val="1B32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2" y="926922"/>
            <a:ext cx="10692130" cy="6632575"/>
          </a:xfrm>
          <a:custGeom>
            <a:avLst/>
            <a:gdLst/>
            <a:ahLst/>
            <a:cxnLst/>
            <a:rect l="l" t="t" r="r" b="b"/>
            <a:pathLst>
              <a:path w="10692130" h="6632575">
                <a:moveTo>
                  <a:pt x="0" y="0"/>
                </a:moveTo>
                <a:lnTo>
                  <a:pt x="0" y="6632117"/>
                </a:lnTo>
                <a:lnTo>
                  <a:pt x="10692028" y="6632117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DEC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050" y="926922"/>
            <a:ext cx="10492778" cy="6285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4368" y="3081553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8869" y="4293120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5" h="141604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59939" y="4529035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5" h="141604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4941" y="5489397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5" h="141604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98051" y="628802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4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97503" y="1132776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6" y="20729"/>
                </a:lnTo>
                <a:lnTo>
                  <a:pt x="98332" y="5561"/>
                </a:lnTo>
                <a:lnTo>
                  <a:pt x="70789" y="0"/>
                </a:lnTo>
                <a:lnTo>
                  <a:pt x="43232" y="5561"/>
                </a:lnTo>
                <a:lnTo>
                  <a:pt x="20731" y="20729"/>
                </a:lnTo>
                <a:lnTo>
                  <a:pt x="5562" y="43226"/>
                </a:lnTo>
                <a:lnTo>
                  <a:pt x="0" y="70777"/>
                </a:lnTo>
                <a:lnTo>
                  <a:pt x="5562" y="98327"/>
                </a:lnTo>
                <a:lnTo>
                  <a:pt x="20731" y="120824"/>
                </a:lnTo>
                <a:lnTo>
                  <a:pt x="43232" y="135992"/>
                </a:lnTo>
                <a:lnTo>
                  <a:pt x="70789" y="141554"/>
                </a:lnTo>
                <a:lnTo>
                  <a:pt x="98332" y="135992"/>
                </a:lnTo>
                <a:lnTo>
                  <a:pt x="120826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03172" y="1947989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66916" y="2641612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96709" y="3356343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4">
                <a:moveTo>
                  <a:pt x="141554" y="70777"/>
                </a:moveTo>
                <a:lnTo>
                  <a:pt x="135992" y="43232"/>
                </a:lnTo>
                <a:lnTo>
                  <a:pt x="120824" y="20734"/>
                </a:lnTo>
                <a:lnTo>
                  <a:pt x="98327" y="5563"/>
                </a:lnTo>
                <a:lnTo>
                  <a:pt x="70777" y="0"/>
                </a:lnTo>
                <a:lnTo>
                  <a:pt x="43226" y="5563"/>
                </a:lnTo>
                <a:lnTo>
                  <a:pt x="20729" y="20734"/>
                </a:lnTo>
                <a:lnTo>
                  <a:pt x="5561" y="43232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80897" y="3686644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4">
                <a:moveTo>
                  <a:pt x="141566" y="70777"/>
                </a:moveTo>
                <a:lnTo>
                  <a:pt x="136003" y="43226"/>
                </a:lnTo>
                <a:lnTo>
                  <a:pt x="120832" y="20729"/>
                </a:lnTo>
                <a:lnTo>
                  <a:pt x="98334" y="5561"/>
                </a:lnTo>
                <a:lnTo>
                  <a:pt x="70789" y="0"/>
                </a:lnTo>
                <a:lnTo>
                  <a:pt x="43237" y="5561"/>
                </a:lnTo>
                <a:lnTo>
                  <a:pt x="20735" y="20729"/>
                </a:lnTo>
                <a:lnTo>
                  <a:pt x="5563" y="43226"/>
                </a:lnTo>
                <a:lnTo>
                  <a:pt x="0" y="70777"/>
                </a:lnTo>
                <a:lnTo>
                  <a:pt x="5563" y="98327"/>
                </a:lnTo>
                <a:lnTo>
                  <a:pt x="20735" y="120824"/>
                </a:lnTo>
                <a:lnTo>
                  <a:pt x="43237" y="135992"/>
                </a:lnTo>
                <a:lnTo>
                  <a:pt x="70789" y="141554"/>
                </a:lnTo>
                <a:lnTo>
                  <a:pt x="98334" y="135992"/>
                </a:lnTo>
                <a:lnTo>
                  <a:pt x="120832" y="120824"/>
                </a:lnTo>
                <a:lnTo>
                  <a:pt x="136003" y="98327"/>
                </a:lnTo>
                <a:lnTo>
                  <a:pt x="141566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66916" y="3821252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4">
                <a:moveTo>
                  <a:pt x="141554" y="70777"/>
                </a:moveTo>
                <a:lnTo>
                  <a:pt x="135992" y="43232"/>
                </a:lnTo>
                <a:lnTo>
                  <a:pt x="120824" y="20734"/>
                </a:lnTo>
                <a:lnTo>
                  <a:pt x="98327" y="5563"/>
                </a:lnTo>
                <a:lnTo>
                  <a:pt x="70777" y="0"/>
                </a:lnTo>
                <a:lnTo>
                  <a:pt x="43226" y="5563"/>
                </a:lnTo>
                <a:lnTo>
                  <a:pt x="20729" y="20734"/>
                </a:lnTo>
                <a:lnTo>
                  <a:pt x="5561" y="43232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09042" y="4434675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4">
                <a:moveTo>
                  <a:pt x="141554" y="70777"/>
                </a:moveTo>
                <a:lnTo>
                  <a:pt x="135992" y="43226"/>
                </a:lnTo>
                <a:lnTo>
                  <a:pt x="120826" y="20729"/>
                </a:lnTo>
                <a:lnTo>
                  <a:pt x="98332" y="5561"/>
                </a:lnTo>
                <a:lnTo>
                  <a:pt x="70789" y="0"/>
                </a:lnTo>
                <a:lnTo>
                  <a:pt x="43232" y="5561"/>
                </a:lnTo>
                <a:lnTo>
                  <a:pt x="20731" y="20729"/>
                </a:lnTo>
                <a:lnTo>
                  <a:pt x="5562" y="43226"/>
                </a:lnTo>
                <a:lnTo>
                  <a:pt x="0" y="70777"/>
                </a:lnTo>
                <a:lnTo>
                  <a:pt x="5562" y="98327"/>
                </a:lnTo>
                <a:lnTo>
                  <a:pt x="20731" y="120824"/>
                </a:lnTo>
                <a:lnTo>
                  <a:pt x="43232" y="135992"/>
                </a:lnTo>
                <a:lnTo>
                  <a:pt x="70789" y="141554"/>
                </a:lnTo>
                <a:lnTo>
                  <a:pt x="98332" y="135992"/>
                </a:lnTo>
                <a:lnTo>
                  <a:pt x="120826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14195" y="3356343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4">
                <a:moveTo>
                  <a:pt x="141554" y="70777"/>
                </a:moveTo>
                <a:lnTo>
                  <a:pt x="135992" y="43232"/>
                </a:lnTo>
                <a:lnTo>
                  <a:pt x="120824" y="20734"/>
                </a:lnTo>
                <a:lnTo>
                  <a:pt x="98327" y="5563"/>
                </a:lnTo>
                <a:lnTo>
                  <a:pt x="70777" y="0"/>
                </a:lnTo>
                <a:lnTo>
                  <a:pt x="43226" y="5563"/>
                </a:lnTo>
                <a:lnTo>
                  <a:pt x="20729" y="20734"/>
                </a:lnTo>
                <a:lnTo>
                  <a:pt x="5561" y="43232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09344" y="2697111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64587" y="2305405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32"/>
                </a:lnTo>
                <a:lnTo>
                  <a:pt x="120824" y="20734"/>
                </a:lnTo>
                <a:lnTo>
                  <a:pt x="98327" y="5563"/>
                </a:lnTo>
                <a:lnTo>
                  <a:pt x="70777" y="0"/>
                </a:lnTo>
                <a:lnTo>
                  <a:pt x="43226" y="5563"/>
                </a:lnTo>
                <a:lnTo>
                  <a:pt x="20729" y="20734"/>
                </a:lnTo>
                <a:lnTo>
                  <a:pt x="5561" y="43232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71013" y="2346705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00782" y="2188502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42538" y="2157958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5">
                <a:moveTo>
                  <a:pt x="141554" y="70777"/>
                </a:moveTo>
                <a:lnTo>
                  <a:pt x="135992" y="43226"/>
                </a:lnTo>
                <a:lnTo>
                  <a:pt x="120824" y="20729"/>
                </a:lnTo>
                <a:lnTo>
                  <a:pt x="98327" y="5561"/>
                </a:lnTo>
                <a:lnTo>
                  <a:pt x="70777" y="0"/>
                </a:lnTo>
                <a:lnTo>
                  <a:pt x="43226" y="5561"/>
                </a:lnTo>
                <a:lnTo>
                  <a:pt x="20729" y="20729"/>
                </a:lnTo>
                <a:lnTo>
                  <a:pt x="5561" y="43226"/>
                </a:lnTo>
                <a:lnTo>
                  <a:pt x="0" y="70777"/>
                </a:lnTo>
                <a:lnTo>
                  <a:pt x="5561" y="98327"/>
                </a:lnTo>
                <a:lnTo>
                  <a:pt x="20729" y="120824"/>
                </a:lnTo>
                <a:lnTo>
                  <a:pt x="43226" y="135992"/>
                </a:lnTo>
                <a:lnTo>
                  <a:pt x="70777" y="141554"/>
                </a:lnTo>
                <a:lnTo>
                  <a:pt x="98327" y="135992"/>
                </a:lnTo>
                <a:lnTo>
                  <a:pt x="120824" y="120824"/>
                </a:lnTo>
                <a:lnTo>
                  <a:pt x="135992" y="98327"/>
                </a:lnTo>
                <a:lnTo>
                  <a:pt x="141554" y="70777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35757" y="4321822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19" h="83820">
                <a:moveTo>
                  <a:pt x="36702" y="45226"/>
                </a:moveTo>
                <a:lnTo>
                  <a:pt x="36702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6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699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2" y="45226"/>
                </a:lnTo>
                <a:close/>
              </a:path>
              <a:path w="45719" h="83820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1"/>
                </a:lnTo>
                <a:lnTo>
                  <a:pt x="36360" y="2324"/>
                </a:lnTo>
                <a:lnTo>
                  <a:pt x="31114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8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1"/>
                </a:lnTo>
                <a:lnTo>
                  <a:pt x="11658" y="15608"/>
                </a:lnTo>
                <a:lnTo>
                  <a:pt x="14109" y="12699"/>
                </a:lnTo>
                <a:lnTo>
                  <a:pt x="16662" y="9791"/>
                </a:lnTo>
                <a:lnTo>
                  <a:pt x="19811" y="8381"/>
                </a:lnTo>
                <a:lnTo>
                  <a:pt x="27381" y="8381"/>
                </a:lnTo>
                <a:lnTo>
                  <a:pt x="30530" y="9791"/>
                </a:lnTo>
                <a:lnTo>
                  <a:pt x="35432" y="15151"/>
                </a:lnTo>
                <a:lnTo>
                  <a:pt x="36702" y="18529"/>
                </a:lnTo>
                <a:lnTo>
                  <a:pt x="36702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19" h="83820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4688" y="3110268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19">
                <a:moveTo>
                  <a:pt x="36703" y="45226"/>
                </a:moveTo>
                <a:lnTo>
                  <a:pt x="36703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7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700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3" y="45226"/>
                </a:lnTo>
                <a:close/>
              </a:path>
              <a:path w="45720" h="83819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2"/>
                </a:lnTo>
                <a:lnTo>
                  <a:pt x="36360" y="2324"/>
                </a:lnTo>
                <a:lnTo>
                  <a:pt x="31115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9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2"/>
                </a:lnTo>
                <a:lnTo>
                  <a:pt x="11658" y="15608"/>
                </a:lnTo>
                <a:lnTo>
                  <a:pt x="14109" y="12700"/>
                </a:lnTo>
                <a:lnTo>
                  <a:pt x="16662" y="9791"/>
                </a:lnTo>
                <a:lnTo>
                  <a:pt x="19812" y="8382"/>
                </a:lnTo>
                <a:lnTo>
                  <a:pt x="27381" y="8382"/>
                </a:lnTo>
                <a:lnTo>
                  <a:pt x="30530" y="9791"/>
                </a:lnTo>
                <a:lnTo>
                  <a:pt x="35433" y="15151"/>
                </a:lnTo>
                <a:lnTo>
                  <a:pt x="36703" y="18529"/>
                </a:lnTo>
                <a:lnTo>
                  <a:pt x="36703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20" h="83819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88536" y="3110268"/>
            <a:ext cx="45720" cy="85725"/>
          </a:xfrm>
          <a:custGeom>
            <a:avLst/>
            <a:gdLst/>
            <a:ahLst/>
            <a:cxnLst/>
            <a:rect l="l" t="t" r="r" b="b"/>
            <a:pathLst>
              <a:path w="45720" h="85725">
                <a:moveTo>
                  <a:pt x="43929" y="20739"/>
                </a:moveTo>
                <a:lnTo>
                  <a:pt x="43230" y="13982"/>
                </a:lnTo>
                <a:lnTo>
                  <a:pt x="41008" y="8851"/>
                </a:lnTo>
                <a:lnTo>
                  <a:pt x="37515" y="5359"/>
                </a:lnTo>
                <a:lnTo>
                  <a:pt x="34023" y="1739"/>
                </a:lnTo>
                <a:lnTo>
                  <a:pt x="29832" y="51"/>
                </a:lnTo>
                <a:lnTo>
                  <a:pt x="17360" y="0"/>
                </a:lnTo>
                <a:lnTo>
                  <a:pt x="11417" y="3378"/>
                </a:lnTo>
                <a:lnTo>
                  <a:pt x="0" y="44742"/>
                </a:lnTo>
                <a:lnTo>
                  <a:pt x="434" y="54954"/>
                </a:lnTo>
                <a:lnTo>
                  <a:pt x="1673" y="63404"/>
                </a:lnTo>
                <a:lnTo>
                  <a:pt x="3782" y="70423"/>
                </a:lnTo>
                <a:lnTo>
                  <a:pt x="6756" y="75857"/>
                </a:lnTo>
                <a:lnTo>
                  <a:pt x="8382" y="78127"/>
                </a:lnTo>
                <a:lnTo>
                  <a:pt x="8382" y="30530"/>
                </a:lnTo>
                <a:lnTo>
                  <a:pt x="9664" y="22720"/>
                </a:lnTo>
                <a:lnTo>
                  <a:pt x="15151" y="11417"/>
                </a:lnTo>
                <a:lnTo>
                  <a:pt x="19100" y="8382"/>
                </a:lnTo>
                <a:lnTo>
                  <a:pt x="27152" y="8382"/>
                </a:lnTo>
                <a:lnTo>
                  <a:pt x="29832" y="9677"/>
                </a:lnTo>
                <a:lnTo>
                  <a:pt x="33553" y="14211"/>
                </a:lnTo>
                <a:lnTo>
                  <a:pt x="34721" y="17246"/>
                </a:lnTo>
                <a:lnTo>
                  <a:pt x="35534" y="21551"/>
                </a:lnTo>
                <a:lnTo>
                  <a:pt x="43929" y="20739"/>
                </a:lnTo>
                <a:close/>
              </a:path>
              <a:path w="45720" h="85725">
                <a:moveTo>
                  <a:pt x="45212" y="62344"/>
                </a:moveTo>
                <a:lnTo>
                  <a:pt x="45212" y="48475"/>
                </a:lnTo>
                <a:lnTo>
                  <a:pt x="43230" y="41833"/>
                </a:lnTo>
                <a:lnTo>
                  <a:pt x="35064" y="32042"/>
                </a:lnTo>
                <a:lnTo>
                  <a:pt x="30403" y="29591"/>
                </a:lnTo>
                <a:lnTo>
                  <a:pt x="21666" y="29591"/>
                </a:lnTo>
                <a:lnTo>
                  <a:pt x="18516" y="30530"/>
                </a:lnTo>
                <a:lnTo>
                  <a:pt x="12700" y="34251"/>
                </a:lnTo>
                <a:lnTo>
                  <a:pt x="10248" y="37058"/>
                </a:lnTo>
                <a:lnTo>
                  <a:pt x="8382" y="40779"/>
                </a:lnTo>
                <a:lnTo>
                  <a:pt x="8382" y="78127"/>
                </a:lnTo>
                <a:lnTo>
                  <a:pt x="9664" y="79918"/>
                </a:lnTo>
                <a:lnTo>
                  <a:pt x="9664" y="51155"/>
                </a:lnTo>
                <a:lnTo>
                  <a:pt x="11061" y="46837"/>
                </a:lnTo>
                <a:lnTo>
                  <a:pt x="16421" y="40322"/>
                </a:lnTo>
                <a:lnTo>
                  <a:pt x="19570" y="38684"/>
                </a:lnTo>
                <a:lnTo>
                  <a:pt x="27152" y="38750"/>
                </a:lnTo>
                <a:lnTo>
                  <a:pt x="30175" y="40322"/>
                </a:lnTo>
                <a:lnTo>
                  <a:pt x="35306" y="46837"/>
                </a:lnTo>
                <a:lnTo>
                  <a:pt x="36588" y="51384"/>
                </a:lnTo>
                <a:lnTo>
                  <a:pt x="36588" y="80436"/>
                </a:lnTo>
                <a:lnTo>
                  <a:pt x="37515" y="79819"/>
                </a:lnTo>
                <a:lnTo>
                  <a:pt x="40081" y="76441"/>
                </a:lnTo>
                <a:lnTo>
                  <a:pt x="42176" y="71894"/>
                </a:lnTo>
                <a:lnTo>
                  <a:pt x="44157" y="67348"/>
                </a:lnTo>
                <a:lnTo>
                  <a:pt x="45212" y="62344"/>
                </a:lnTo>
                <a:close/>
              </a:path>
              <a:path w="45720" h="85725">
                <a:moveTo>
                  <a:pt x="36588" y="80436"/>
                </a:moveTo>
                <a:lnTo>
                  <a:pt x="36588" y="63385"/>
                </a:lnTo>
                <a:lnTo>
                  <a:pt x="35306" y="68160"/>
                </a:lnTo>
                <a:lnTo>
                  <a:pt x="32740" y="71666"/>
                </a:lnTo>
                <a:lnTo>
                  <a:pt x="30060" y="75044"/>
                </a:lnTo>
                <a:lnTo>
                  <a:pt x="27152" y="76784"/>
                </a:lnTo>
                <a:lnTo>
                  <a:pt x="20040" y="76784"/>
                </a:lnTo>
                <a:lnTo>
                  <a:pt x="16776" y="74930"/>
                </a:lnTo>
                <a:lnTo>
                  <a:pt x="13982" y="71310"/>
                </a:lnTo>
                <a:lnTo>
                  <a:pt x="11061" y="67576"/>
                </a:lnTo>
                <a:lnTo>
                  <a:pt x="9664" y="62801"/>
                </a:lnTo>
                <a:lnTo>
                  <a:pt x="9664" y="79918"/>
                </a:lnTo>
                <a:lnTo>
                  <a:pt x="11176" y="82029"/>
                </a:lnTo>
                <a:lnTo>
                  <a:pt x="16776" y="85115"/>
                </a:lnTo>
                <a:lnTo>
                  <a:pt x="27609" y="85178"/>
                </a:lnTo>
                <a:lnTo>
                  <a:pt x="31102" y="84124"/>
                </a:lnTo>
                <a:lnTo>
                  <a:pt x="34366" y="81915"/>
                </a:lnTo>
                <a:lnTo>
                  <a:pt x="36588" y="80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29362" y="4463389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20">
                <a:moveTo>
                  <a:pt x="36703" y="45226"/>
                </a:moveTo>
                <a:lnTo>
                  <a:pt x="36703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7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700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3" y="45226"/>
                </a:lnTo>
                <a:close/>
              </a:path>
              <a:path w="45720" h="83820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1"/>
                </a:lnTo>
                <a:lnTo>
                  <a:pt x="36360" y="2324"/>
                </a:lnTo>
                <a:lnTo>
                  <a:pt x="31115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9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1"/>
                </a:lnTo>
                <a:lnTo>
                  <a:pt x="11658" y="15608"/>
                </a:lnTo>
                <a:lnTo>
                  <a:pt x="14109" y="12699"/>
                </a:lnTo>
                <a:lnTo>
                  <a:pt x="16662" y="9791"/>
                </a:lnTo>
                <a:lnTo>
                  <a:pt x="19812" y="8381"/>
                </a:lnTo>
                <a:lnTo>
                  <a:pt x="27381" y="8381"/>
                </a:lnTo>
                <a:lnTo>
                  <a:pt x="30530" y="9791"/>
                </a:lnTo>
                <a:lnTo>
                  <a:pt x="35433" y="15151"/>
                </a:lnTo>
                <a:lnTo>
                  <a:pt x="36703" y="18529"/>
                </a:lnTo>
                <a:lnTo>
                  <a:pt x="36703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20" h="83820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90068" y="4463376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20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87236" y="3849966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20">
                <a:moveTo>
                  <a:pt x="36703" y="45226"/>
                </a:moveTo>
                <a:lnTo>
                  <a:pt x="36703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7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700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3" y="45226"/>
                </a:lnTo>
                <a:close/>
              </a:path>
              <a:path w="45720" h="83820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2"/>
                </a:lnTo>
                <a:lnTo>
                  <a:pt x="36360" y="2324"/>
                </a:lnTo>
                <a:lnTo>
                  <a:pt x="31115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9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2"/>
                </a:lnTo>
                <a:lnTo>
                  <a:pt x="11658" y="15608"/>
                </a:lnTo>
                <a:lnTo>
                  <a:pt x="14109" y="12700"/>
                </a:lnTo>
                <a:lnTo>
                  <a:pt x="16662" y="9791"/>
                </a:lnTo>
                <a:lnTo>
                  <a:pt x="19812" y="8382"/>
                </a:lnTo>
                <a:lnTo>
                  <a:pt x="27381" y="8382"/>
                </a:lnTo>
                <a:lnTo>
                  <a:pt x="30530" y="9791"/>
                </a:lnTo>
                <a:lnTo>
                  <a:pt x="35433" y="15151"/>
                </a:lnTo>
                <a:lnTo>
                  <a:pt x="36703" y="18529"/>
                </a:lnTo>
                <a:lnTo>
                  <a:pt x="36703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20" h="83820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40372" y="3849966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20">
                <a:moveTo>
                  <a:pt x="36703" y="45226"/>
                </a:moveTo>
                <a:lnTo>
                  <a:pt x="36703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7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700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3" y="45226"/>
                </a:lnTo>
                <a:close/>
              </a:path>
              <a:path w="45720" h="83820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2"/>
                </a:lnTo>
                <a:lnTo>
                  <a:pt x="36360" y="2324"/>
                </a:lnTo>
                <a:lnTo>
                  <a:pt x="31115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9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2"/>
                </a:lnTo>
                <a:lnTo>
                  <a:pt x="11658" y="15608"/>
                </a:lnTo>
                <a:lnTo>
                  <a:pt x="14109" y="12700"/>
                </a:lnTo>
                <a:lnTo>
                  <a:pt x="16662" y="9791"/>
                </a:lnTo>
                <a:lnTo>
                  <a:pt x="19812" y="8382"/>
                </a:lnTo>
                <a:lnTo>
                  <a:pt x="27381" y="8382"/>
                </a:lnTo>
                <a:lnTo>
                  <a:pt x="30530" y="9791"/>
                </a:lnTo>
                <a:lnTo>
                  <a:pt x="35433" y="15151"/>
                </a:lnTo>
                <a:lnTo>
                  <a:pt x="36703" y="18529"/>
                </a:lnTo>
                <a:lnTo>
                  <a:pt x="36703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20" h="83820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08787" y="3715359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20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55510" y="3715440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35775" y="80140"/>
                </a:moveTo>
                <a:lnTo>
                  <a:pt x="35775" y="64345"/>
                </a:lnTo>
                <a:lnTo>
                  <a:pt x="34378" y="68549"/>
                </a:lnTo>
                <a:lnTo>
                  <a:pt x="28790" y="75064"/>
                </a:lnTo>
                <a:lnTo>
                  <a:pt x="25412" y="76703"/>
                </a:lnTo>
                <a:lnTo>
                  <a:pt x="14566" y="76703"/>
                </a:lnTo>
                <a:lnTo>
                  <a:pt x="10147" y="71229"/>
                </a:lnTo>
                <a:lnTo>
                  <a:pt x="8394" y="60154"/>
                </a:lnTo>
                <a:lnTo>
                  <a:pt x="0" y="61551"/>
                </a:lnTo>
                <a:lnTo>
                  <a:pt x="584" y="68778"/>
                </a:lnTo>
                <a:lnTo>
                  <a:pt x="2921" y="74493"/>
                </a:lnTo>
                <a:lnTo>
                  <a:pt x="6997" y="78684"/>
                </a:lnTo>
                <a:lnTo>
                  <a:pt x="10960" y="83002"/>
                </a:lnTo>
                <a:lnTo>
                  <a:pt x="15976" y="85097"/>
                </a:lnTo>
                <a:lnTo>
                  <a:pt x="28092" y="85097"/>
                </a:lnTo>
                <a:lnTo>
                  <a:pt x="33451" y="82646"/>
                </a:lnTo>
                <a:lnTo>
                  <a:pt x="35775" y="80140"/>
                </a:lnTo>
                <a:close/>
              </a:path>
              <a:path w="45084" h="85725">
                <a:moveTo>
                  <a:pt x="41376" y="25318"/>
                </a:moveTo>
                <a:lnTo>
                  <a:pt x="41376" y="15298"/>
                </a:lnTo>
                <a:lnTo>
                  <a:pt x="39395" y="10167"/>
                </a:lnTo>
                <a:lnTo>
                  <a:pt x="31699" y="2014"/>
                </a:lnTo>
                <a:lnTo>
                  <a:pt x="27393" y="66"/>
                </a:lnTo>
                <a:lnTo>
                  <a:pt x="15976" y="0"/>
                </a:lnTo>
                <a:lnTo>
                  <a:pt x="11658" y="1773"/>
                </a:lnTo>
                <a:lnTo>
                  <a:pt x="8051" y="5392"/>
                </a:lnTo>
                <a:lnTo>
                  <a:pt x="4318" y="8999"/>
                </a:lnTo>
                <a:lnTo>
                  <a:pt x="1866" y="14473"/>
                </a:lnTo>
                <a:lnTo>
                  <a:pt x="825" y="21585"/>
                </a:lnTo>
                <a:lnTo>
                  <a:pt x="9207" y="23451"/>
                </a:lnTo>
                <a:lnTo>
                  <a:pt x="9791" y="18321"/>
                </a:lnTo>
                <a:lnTo>
                  <a:pt x="11188" y="14600"/>
                </a:lnTo>
                <a:lnTo>
                  <a:pt x="13411" y="12034"/>
                </a:lnTo>
                <a:lnTo>
                  <a:pt x="15621" y="9583"/>
                </a:lnTo>
                <a:lnTo>
                  <a:pt x="18415" y="8300"/>
                </a:lnTo>
                <a:lnTo>
                  <a:pt x="24714" y="8300"/>
                </a:lnTo>
                <a:lnTo>
                  <a:pt x="27393" y="9469"/>
                </a:lnTo>
                <a:lnTo>
                  <a:pt x="29489" y="11920"/>
                </a:lnTo>
                <a:lnTo>
                  <a:pt x="31699" y="14244"/>
                </a:lnTo>
                <a:lnTo>
                  <a:pt x="32753" y="17394"/>
                </a:lnTo>
                <a:lnTo>
                  <a:pt x="32753" y="38095"/>
                </a:lnTo>
                <a:lnTo>
                  <a:pt x="34963" y="36850"/>
                </a:lnTo>
                <a:lnTo>
                  <a:pt x="37299" y="34513"/>
                </a:lnTo>
                <a:lnTo>
                  <a:pt x="40551" y="28697"/>
                </a:lnTo>
                <a:lnTo>
                  <a:pt x="41376" y="25318"/>
                </a:lnTo>
                <a:close/>
              </a:path>
              <a:path w="45084" h="85725">
                <a:moveTo>
                  <a:pt x="32753" y="38095"/>
                </a:moveTo>
                <a:lnTo>
                  <a:pt x="32753" y="25547"/>
                </a:lnTo>
                <a:lnTo>
                  <a:pt x="31470" y="28925"/>
                </a:lnTo>
                <a:lnTo>
                  <a:pt x="26339" y="34056"/>
                </a:lnTo>
                <a:lnTo>
                  <a:pt x="22961" y="35339"/>
                </a:lnTo>
                <a:lnTo>
                  <a:pt x="17487" y="35224"/>
                </a:lnTo>
                <a:lnTo>
                  <a:pt x="16548" y="44191"/>
                </a:lnTo>
                <a:lnTo>
                  <a:pt x="18884" y="43378"/>
                </a:lnTo>
                <a:lnTo>
                  <a:pt x="20866" y="43022"/>
                </a:lnTo>
                <a:lnTo>
                  <a:pt x="26339" y="43077"/>
                </a:lnTo>
                <a:lnTo>
                  <a:pt x="29375" y="44546"/>
                </a:lnTo>
                <a:lnTo>
                  <a:pt x="32054" y="47590"/>
                </a:lnTo>
                <a:lnTo>
                  <a:pt x="32054" y="38488"/>
                </a:lnTo>
                <a:lnTo>
                  <a:pt x="32753" y="38095"/>
                </a:lnTo>
                <a:close/>
              </a:path>
              <a:path w="45084" h="85725">
                <a:moveTo>
                  <a:pt x="44754" y="66682"/>
                </a:moveTo>
                <a:lnTo>
                  <a:pt x="44754" y="55379"/>
                </a:lnTo>
                <a:lnTo>
                  <a:pt x="44170" y="52115"/>
                </a:lnTo>
                <a:lnTo>
                  <a:pt x="32054" y="38488"/>
                </a:lnTo>
                <a:lnTo>
                  <a:pt x="32054" y="47590"/>
                </a:lnTo>
                <a:lnTo>
                  <a:pt x="34493" y="50490"/>
                </a:lnTo>
                <a:lnTo>
                  <a:pt x="35775" y="54325"/>
                </a:lnTo>
                <a:lnTo>
                  <a:pt x="35775" y="80140"/>
                </a:lnTo>
                <a:lnTo>
                  <a:pt x="42532" y="72854"/>
                </a:lnTo>
                <a:lnTo>
                  <a:pt x="44754" y="66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24598" y="3385045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20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70864" y="3385045"/>
            <a:ext cx="45720" cy="85725"/>
          </a:xfrm>
          <a:custGeom>
            <a:avLst/>
            <a:gdLst/>
            <a:ahLst/>
            <a:cxnLst/>
            <a:rect l="l" t="t" r="r" b="b"/>
            <a:pathLst>
              <a:path w="45720" h="85725">
                <a:moveTo>
                  <a:pt x="43929" y="20739"/>
                </a:moveTo>
                <a:lnTo>
                  <a:pt x="43230" y="13982"/>
                </a:lnTo>
                <a:lnTo>
                  <a:pt x="41008" y="8851"/>
                </a:lnTo>
                <a:lnTo>
                  <a:pt x="37515" y="5359"/>
                </a:lnTo>
                <a:lnTo>
                  <a:pt x="34023" y="1739"/>
                </a:lnTo>
                <a:lnTo>
                  <a:pt x="29832" y="51"/>
                </a:lnTo>
                <a:lnTo>
                  <a:pt x="17360" y="0"/>
                </a:lnTo>
                <a:lnTo>
                  <a:pt x="11417" y="3378"/>
                </a:lnTo>
                <a:lnTo>
                  <a:pt x="0" y="44742"/>
                </a:lnTo>
                <a:lnTo>
                  <a:pt x="434" y="54954"/>
                </a:lnTo>
                <a:lnTo>
                  <a:pt x="1673" y="63404"/>
                </a:lnTo>
                <a:lnTo>
                  <a:pt x="3782" y="70423"/>
                </a:lnTo>
                <a:lnTo>
                  <a:pt x="6756" y="75857"/>
                </a:lnTo>
                <a:lnTo>
                  <a:pt x="8381" y="78127"/>
                </a:lnTo>
                <a:lnTo>
                  <a:pt x="8381" y="30530"/>
                </a:lnTo>
                <a:lnTo>
                  <a:pt x="9664" y="22720"/>
                </a:lnTo>
                <a:lnTo>
                  <a:pt x="15151" y="11417"/>
                </a:lnTo>
                <a:lnTo>
                  <a:pt x="19100" y="8382"/>
                </a:lnTo>
                <a:lnTo>
                  <a:pt x="27152" y="8382"/>
                </a:lnTo>
                <a:lnTo>
                  <a:pt x="29832" y="9677"/>
                </a:lnTo>
                <a:lnTo>
                  <a:pt x="33553" y="14211"/>
                </a:lnTo>
                <a:lnTo>
                  <a:pt x="34721" y="17246"/>
                </a:lnTo>
                <a:lnTo>
                  <a:pt x="35534" y="21551"/>
                </a:lnTo>
                <a:lnTo>
                  <a:pt x="43929" y="20739"/>
                </a:lnTo>
                <a:close/>
              </a:path>
              <a:path w="45720" h="85725">
                <a:moveTo>
                  <a:pt x="45211" y="62344"/>
                </a:moveTo>
                <a:lnTo>
                  <a:pt x="45211" y="48475"/>
                </a:lnTo>
                <a:lnTo>
                  <a:pt x="43230" y="41833"/>
                </a:lnTo>
                <a:lnTo>
                  <a:pt x="35064" y="32042"/>
                </a:lnTo>
                <a:lnTo>
                  <a:pt x="30403" y="29591"/>
                </a:lnTo>
                <a:lnTo>
                  <a:pt x="21666" y="29591"/>
                </a:lnTo>
                <a:lnTo>
                  <a:pt x="18516" y="30530"/>
                </a:lnTo>
                <a:lnTo>
                  <a:pt x="12699" y="34251"/>
                </a:lnTo>
                <a:lnTo>
                  <a:pt x="10248" y="37058"/>
                </a:lnTo>
                <a:lnTo>
                  <a:pt x="8381" y="40779"/>
                </a:lnTo>
                <a:lnTo>
                  <a:pt x="8381" y="78127"/>
                </a:lnTo>
                <a:lnTo>
                  <a:pt x="9664" y="79918"/>
                </a:lnTo>
                <a:lnTo>
                  <a:pt x="9664" y="51155"/>
                </a:lnTo>
                <a:lnTo>
                  <a:pt x="11061" y="46837"/>
                </a:lnTo>
                <a:lnTo>
                  <a:pt x="16421" y="40322"/>
                </a:lnTo>
                <a:lnTo>
                  <a:pt x="19570" y="38684"/>
                </a:lnTo>
                <a:lnTo>
                  <a:pt x="27152" y="38750"/>
                </a:lnTo>
                <a:lnTo>
                  <a:pt x="30175" y="40322"/>
                </a:lnTo>
                <a:lnTo>
                  <a:pt x="35305" y="46837"/>
                </a:lnTo>
                <a:lnTo>
                  <a:pt x="36588" y="51384"/>
                </a:lnTo>
                <a:lnTo>
                  <a:pt x="36588" y="80436"/>
                </a:lnTo>
                <a:lnTo>
                  <a:pt x="37515" y="79819"/>
                </a:lnTo>
                <a:lnTo>
                  <a:pt x="40081" y="76441"/>
                </a:lnTo>
                <a:lnTo>
                  <a:pt x="42176" y="71894"/>
                </a:lnTo>
                <a:lnTo>
                  <a:pt x="44157" y="67348"/>
                </a:lnTo>
                <a:lnTo>
                  <a:pt x="45211" y="62344"/>
                </a:lnTo>
                <a:close/>
              </a:path>
              <a:path w="45720" h="85725">
                <a:moveTo>
                  <a:pt x="36588" y="80436"/>
                </a:moveTo>
                <a:lnTo>
                  <a:pt x="36588" y="63385"/>
                </a:lnTo>
                <a:lnTo>
                  <a:pt x="35305" y="68160"/>
                </a:lnTo>
                <a:lnTo>
                  <a:pt x="32740" y="71666"/>
                </a:lnTo>
                <a:lnTo>
                  <a:pt x="30060" y="75044"/>
                </a:lnTo>
                <a:lnTo>
                  <a:pt x="27152" y="76784"/>
                </a:lnTo>
                <a:lnTo>
                  <a:pt x="20040" y="76784"/>
                </a:lnTo>
                <a:lnTo>
                  <a:pt x="16776" y="74930"/>
                </a:lnTo>
                <a:lnTo>
                  <a:pt x="13982" y="71310"/>
                </a:lnTo>
                <a:lnTo>
                  <a:pt x="11061" y="67576"/>
                </a:lnTo>
                <a:lnTo>
                  <a:pt x="9664" y="62801"/>
                </a:lnTo>
                <a:lnTo>
                  <a:pt x="9664" y="79918"/>
                </a:lnTo>
                <a:lnTo>
                  <a:pt x="11175" y="82029"/>
                </a:lnTo>
                <a:lnTo>
                  <a:pt x="16776" y="85115"/>
                </a:lnTo>
                <a:lnTo>
                  <a:pt x="27609" y="85178"/>
                </a:lnTo>
                <a:lnTo>
                  <a:pt x="31102" y="84124"/>
                </a:lnTo>
                <a:lnTo>
                  <a:pt x="34366" y="81915"/>
                </a:lnTo>
                <a:lnTo>
                  <a:pt x="36588" y="80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87236" y="2670327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19">
                <a:moveTo>
                  <a:pt x="36703" y="45226"/>
                </a:moveTo>
                <a:lnTo>
                  <a:pt x="36703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7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700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3" y="45226"/>
                </a:lnTo>
                <a:close/>
              </a:path>
              <a:path w="45720" h="83819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2"/>
                </a:lnTo>
                <a:lnTo>
                  <a:pt x="36360" y="2324"/>
                </a:lnTo>
                <a:lnTo>
                  <a:pt x="31115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9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2"/>
                </a:lnTo>
                <a:lnTo>
                  <a:pt x="11658" y="15608"/>
                </a:lnTo>
                <a:lnTo>
                  <a:pt x="14109" y="12700"/>
                </a:lnTo>
                <a:lnTo>
                  <a:pt x="16662" y="9791"/>
                </a:lnTo>
                <a:lnTo>
                  <a:pt x="19812" y="8382"/>
                </a:lnTo>
                <a:lnTo>
                  <a:pt x="27381" y="8382"/>
                </a:lnTo>
                <a:lnTo>
                  <a:pt x="30530" y="9791"/>
                </a:lnTo>
                <a:lnTo>
                  <a:pt x="35433" y="15151"/>
                </a:lnTo>
                <a:lnTo>
                  <a:pt x="36703" y="18529"/>
                </a:lnTo>
                <a:lnTo>
                  <a:pt x="36703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20" h="83819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41528" y="2671711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19">
                <a:moveTo>
                  <a:pt x="36474" y="78517"/>
                </a:moveTo>
                <a:lnTo>
                  <a:pt x="36474" y="61290"/>
                </a:lnTo>
                <a:lnTo>
                  <a:pt x="35077" y="66192"/>
                </a:lnTo>
                <a:lnTo>
                  <a:pt x="32169" y="69913"/>
                </a:lnTo>
                <a:lnTo>
                  <a:pt x="29260" y="73532"/>
                </a:lnTo>
                <a:lnTo>
                  <a:pt x="25996" y="75329"/>
                </a:lnTo>
                <a:lnTo>
                  <a:pt x="18656" y="75399"/>
                </a:lnTo>
                <a:lnTo>
                  <a:pt x="15849" y="74117"/>
                </a:lnTo>
                <a:lnTo>
                  <a:pt x="11074" y="68872"/>
                </a:lnTo>
                <a:lnTo>
                  <a:pt x="9563" y="64909"/>
                </a:lnTo>
                <a:lnTo>
                  <a:pt x="8864" y="59664"/>
                </a:lnTo>
                <a:lnTo>
                  <a:pt x="0" y="60477"/>
                </a:lnTo>
                <a:lnTo>
                  <a:pt x="584" y="67817"/>
                </a:lnTo>
                <a:lnTo>
                  <a:pt x="2921" y="73532"/>
                </a:lnTo>
                <a:lnTo>
                  <a:pt x="11074" y="81686"/>
                </a:lnTo>
                <a:lnTo>
                  <a:pt x="15849" y="83681"/>
                </a:lnTo>
                <a:lnTo>
                  <a:pt x="29489" y="83597"/>
                </a:lnTo>
                <a:lnTo>
                  <a:pt x="34734" y="80873"/>
                </a:lnTo>
                <a:lnTo>
                  <a:pt x="36474" y="78517"/>
                </a:lnTo>
                <a:close/>
              </a:path>
              <a:path w="45720" h="83819">
                <a:moveTo>
                  <a:pt x="42075" y="9791"/>
                </a:moveTo>
                <a:lnTo>
                  <a:pt x="42075" y="0"/>
                </a:lnTo>
                <a:lnTo>
                  <a:pt x="8166" y="0"/>
                </a:lnTo>
                <a:lnTo>
                  <a:pt x="1524" y="42887"/>
                </a:lnTo>
                <a:lnTo>
                  <a:pt x="9448" y="44170"/>
                </a:lnTo>
                <a:lnTo>
                  <a:pt x="10731" y="41605"/>
                </a:lnTo>
                <a:lnTo>
                  <a:pt x="11188" y="41084"/>
                </a:lnTo>
                <a:lnTo>
                  <a:pt x="11188" y="32397"/>
                </a:lnTo>
                <a:lnTo>
                  <a:pt x="14808" y="9791"/>
                </a:lnTo>
                <a:lnTo>
                  <a:pt x="42075" y="9791"/>
                </a:lnTo>
                <a:close/>
              </a:path>
              <a:path w="45720" h="83819">
                <a:moveTo>
                  <a:pt x="45339" y="62229"/>
                </a:moveTo>
                <a:lnTo>
                  <a:pt x="45339" y="45796"/>
                </a:lnTo>
                <a:lnTo>
                  <a:pt x="43243" y="39268"/>
                </a:lnTo>
                <a:lnTo>
                  <a:pt x="39039" y="34378"/>
                </a:lnTo>
                <a:lnTo>
                  <a:pt x="34734" y="29476"/>
                </a:lnTo>
                <a:lnTo>
                  <a:pt x="29832" y="27038"/>
                </a:lnTo>
                <a:lnTo>
                  <a:pt x="19583" y="27038"/>
                </a:lnTo>
                <a:lnTo>
                  <a:pt x="15278" y="28778"/>
                </a:lnTo>
                <a:lnTo>
                  <a:pt x="11188" y="32397"/>
                </a:lnTo>
                <a:lnTo>
                  <a:pt x="11188" y="41084"/>
                </a:lnTo>
                <a:lnTo>
                  <a:pt x="12471" y="39623"/>
                </a:lnTo>
                <a:lnTo>
                  <a:pt x="16903" y="36829"/>
                </a:lnTo>
                <a:lnTo>
                  <a:pt x="19227" y="36118"/>
                </a:lnTo>
                <a:lnTo>
                  <a:pt x="25996" y="36118"/>
                </a:lnTo>
                <a:lnTo>
                  <a:pt x="29489" y="37757"/>
                </a:lnTo>
                <a:lnTo>
                  <a:pt x="35077" y="44284"/>
                </a:lnTo>
                <a:lnTo>
                  <a:pt x="36474" y="48945"/>
                </a:lnTo>
                <a:lnTo>
                  <a:pt x="36474" y="78517"/>
                </a:lnTo>
                <a:lnTo>
                  <a:pt x="39039" y="75044"/>
                </a:lnTo>
                <a:lnTo>
                  <a:pt x="43243" y="69214"/>
                </a:lnTo>
                <a:lnTo>
                  <a:pt x="45339" y="622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723492" y="1976704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19">
                <a:moveTo>
                  <a:pt x="36703" y="45226"/>
                </a:moveTo>
                <a:lnTo>
                  <a:pt x="36703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7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700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3" y="45226"/>
                </a:lnTo>
                <a:close/>
              </a:path>
              <a:path w="45720" h="83819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2"/>
                </a:lnTo>
                <a:lnTo>
                  <a:pt x="36360" y="2324"/>
                </a:lnTo>
                <a:lnTo>
                  <a:pt x="31115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9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2"/>
                </a:lnTo>
                <a:lnTo>
                  <a:pt x="11658" y="15608"/>
                </a:lnTo>
                <a:lnTo>
                  <a:pt x="14109" y="12700"/>
                </a:lnTo>
                <a:lnTo>
                  <a:pt x="16662" y="9791"/>
                </a:lnTo>
                <a:lnTo>
                  <a:pt x="19812" y="8382"/>
                </a:lnTo>
                <a:lnTo>
                  <a:pt x="27381" y="8382"/>
                </a:lnTo>
                <a:lnTo>
                  <a:pt x="30530" y="9791"/>
                </a:lnTo>
                <a:lnTo>
                  <a:pt x="35433" y="15151"/>
                </a:lnTo>
                <a:lnTo>
                  <a:pt x="36703" y="18529"/>
                </a:lnTo>
                <a:lnTo>
                  <a:pt x="36703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20" h="83819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77784" y="1976785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35775" y="80140"/>
                </a:moveTo>
                <a:lnTo>
                  <a:pt x="35775" y="64345"/>
                </a:lnTo>
                <a:lnTo>
                  <a:pt x="34378" y="68549"/>
                </a:lnTo>
                <a:lnTo>
                  <a:pt x="28790" y="75064"/>
                </a:lnTo>
                <a:lnTo>
                  <a:pt x="25412" y="76703"/>
                </a:lnTo>
                <a:lnTo>
                  <a:pt x="14566" y="76703"/>
                </a:lnTo>
                <a:lnTo>
                  <a:pt x="10147" y="71229"/>
                </a:lnTo>
                <a:lnTo>
                  <a:pt x="8394" y="60154"/>
                </a:lnTo>
                <a:lnTo>
                  <a:pt x="0" y="61551"/>
                </a:lnTo>
                <a:lnTo>
                  <a:pt x="584" y="68778"/>
                </a:lnTo>
                <a:lnTo>
                  <a:pt x="2921" y="74493"/>
                </a:lnTo>
                <a:lnTo>
                  <a:pt x="6997" y="78684"/>
                </a:lnTo>
                <a:lnTo>
                  <a:pt x="10960" y="83002"/>
                </a:lnTo>
                <a:lnTo>
                  <a:pt x="15976" y="85097"/>
                </a:lnTo>
                <a:lnTo>
                  <a:pt x="28092" y="85097"/>
                </a:lnTo>
                <a:lnTo>
                  <a:pt x="33451" y="82646"/>
                </a:lnTo>
                <a:lnTo>
                  <a:pt x="35775" y="80140"/>
                </a:lnTo>
                <a:close/>
              </a:path>
              <a:path w="45084" h="85725">
                <a:moveTo>
                  <a:pt x="41376" y="25318"/>
                </a:moveTo>
                <a:lnTo>
                  <a:pt x="41376" y="15298"/>
                </a:lnTo>
                <a:lnTo>
                  <a:pt x="39395" y="10167"/>
                </a:lnTo>
                <a:lnTo>
                  <a:pt x="31699" y="2014"/>
                </a:lnTo>
                <a:lnTo>
                  <a:pt x="27393" y="66"/>
                </a:lnTo>
                <a:lnTo>
                  <a:pt x="15976" y="0"/>
                </a:lnTo>
                <a:lnTo>
                  <a:pt x="11658" y="1773"/>
                </a:lnTo>
                <a:lnTo>
                  <a:pt x="8051" y="5392"/>
                </a:lnTo>
                <a:lnTo>
                  <a:pt x="4318" y="8999"/>
                </a:lnTo>
                <a:lnTo>
                  <a:pt x="1866" y="14473"/>
                </a:lnTo>
                <a:lnTo>
                  <a:pt x="825" y="21585"/>
                </a:lnTo>
                <a:lnTo>
                  <a:pt x="9207" y="23451"/>
                </a:lnTo>
                <a:lnTo>
                  <a:pt x="9791" y="18321"/>
                </a:lnTo>
                <a:lnTo>
                  <a:pt x="11188" y="14600"/>
                </a:lnTo>
                <a:lnTo>
                  <a:pt x="13411" y="12034"/>
                </a:lnTo>
                <a:lnTo>
                  <a:pt x="15621" y="9583"/>
                </a:lnTo>
                <a:lnTo>
                  <a:pt x="18415" y="8300"/>
                </a:lnTo>
                <a:lnTo>
                  <a:pt x="24714" y="8300"/>
                </a:lnTo>
                <a:lnTo>
                  <a:pt x="27393" y="9469"/>
                </a:lnTo>
                <a:lnTo>
                  <a:pt x="29489" y="11920"/>
                </a:lnTo>
                <a:lnTo>
                  <a:pt x="31699" y="14244"/>
                </a:lnTo>
                <a:lnTo>
                  <a:pt x="32753" y="17394"/>
                </a:lnTo>
                <a:lnTo>
                  <a:pt x="32753" y="38095"/>
                </a:lnTo>
                <a:lnTo>
                  <a:pt x="34963" y="36850"/>
                </a:lnTo>
                <a:lnTo>
                  <a:pt x="37299" y="34513"/>
                </a:lnTo>
                <a:lnTo>
                  <a:pt x="40551" y="28697"/>
                </a:lnTo>
                <a:lnTo>
                  <a:pt x="41376" y="25318"/>
                </a:lnTo>
                <a:close/>
              </a:path>
              <a:path w="45084" h="85725">
                <a:moveTo>
                  <a:pt x="32753" y="38095"/>
                </a:moveTo>
                <a:lnTo>
                  <a:pt x="32753" y="25547"/>
                </a:lnTo>
                <a:lnTo>
                  <a:pt x="31470" y="28925"/>
                </a:lnTo>
                <a:lnTo>
                  <a:pt x="26339" y="34056"/>
                </a:lnTo>
                <a:lnTo>
                  <a:pt x="22961" y="35339"/>
                </a:lnTo>
                <a:lnTo>
                  <a:pt x="17487" y="35224"/>
                </a:lnTo>
                <a:lnTo>
                  <a:pt x="16548" y="44191"/>
                </a:lnTo>
                <a:lnTo>
                  <a:pt x="18884" y="43378"/>
                </a:lnTo>
                <a:lnTo>
                  <a:pt x="20866" y="43022"/>
                </a:lnTo>
                <a:lnTo>
                  <a:pt x="26339" y="43077"/>
                </a:lnTo>
                <a:lnTo>
                  <a:pt x="29375" y="44546"/>
                </a:lnTo>
                <a:lnTo>
                  <a:pt x="32054" y="47590"/>
                </a:lnTo>
                <a:lnTo>
                  <a:pt x="32054" y="38488"/>
                </a:lnTo>
                <a:lnTo>
                  <a:pt x="32753" y="38095"/>
                </a:lnTo>
                <a:close/>
              </a:path>
              <a:path w="45084" h="85725">
                <a:moveTo>
                  <a:pt x="44754" y="66682"/>
                </a:moveTo>
                <a:lnTo>
                  <a:pt x="44754" y="55379"/>
                </a:lnTo>
                <a:lnTo>
                  <a:pt x="44170" y="52115"/>
                </a:lnTo>
                <a:lnTo>
                  <a:pt x="32054" y="38488"/>
                </a:lnTo>
                <a:lnTo>
                  <a:pt x="32054" y="47590"/>
                </a:lnTo>
                <a:lnTo>
                  <a:pt x="34493" y="50490"/>
                </a:lnTo>
                <a:lnTo>
                  <a:pt x="35775" y="54325"/>
                </a:lnTo>
                <a:lnTo>
                  <a:pt x="35775" y="80140"/>
                </a:lnTo>
                <a:lnTo>
                  <a:pt x="42532" y="72854"/>
                </a:lnTo>
                <a:lnTo>
                  <a:pt x="44754" y="66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40738" y="2725839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19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86877" y="2725839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19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42097" y="3385045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20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87665" y="3385045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20" h="83820">
                <a:moveTo>
                  <a:pt x="36703" y="45226"/>
                </a:moveTo>
                <a:lnTo>
                  <a:pt x="36703" y="26568"/>
                </a:lnTo>
                <a:lnTo>
                  <a:pt x="35547" y="30530"/>
                </a:lnTo>
                <a:lnTo>
                  <a:pt x="33096" y="34721"/>
                </a:lnTo>
                <a:lnTo>
                  <a:pt x="30645" y="39027"/>
                </a:lnTo>
                <a:lnTo>
                  <a:pt x="25527" y="45097"/>
                </a:lnTo>
                <a:lnTo>
                  <a:pt x="16662" y="53833"/>
                </a:lnTo>
                <a:lnTo>
                  <a:pt x="10833" y="59651"/>
                </a:lnTo>
                <a:lnTo>
                  <a:pt x="6299" y="65481"/>
                </a:lnTo>
                <a:lnTo>
                  <a:pt x="3733" y="70383"/>
                </a:lnTo>
                <a:lnTo>
                  <a:pt x="1168" y="75387"/>
                </a:lnTo>
                <a:lnTo>
                  <a:pt x="0" y="79819"/>
                </a:lnTo>
                <a:lnTo>
                  <a:pt x="114" y="83781"/>
                </a:lnTo>
                <a:lnTo>
                  <a:pt x="11772" y="83781"/>
                </a:lnTo>
                <a:lnTo>
                  <a:pt x="11772" y="73990"/>
                </a:lnTo>
                <a:lnTo>
                  <a:pt x="12700" y="72123"/>
                </a:lnTo>
                <a:lnTo>
                  <a:pt x="13868" y="70269"/>
                </a:lnTo>
                <a:lnTo>
                  <a:pt x="15379" y="68402"/>
                </a:lnTo>
                <a:lnTo>
                  <a:pt x="16789" y="66535"/>
                </a:lnTo>
                <a:lnTo>
                  <a:pt x="20040" y="63042"/>
                </a:lnTo>
                <a:lnTo>
                  <a:pt x="32981" y="49758"/>
                </a:lnTo>
                <a:lnTo>
                  <a:pt x="36703" y="45226"/>
                </a:lnTo>
                <a:close/>
              </a:path>
              <a:path w="45720" h="83820">
                <a:moveTo>
                  <a:pt x="45326" y="28435"/>
                </a:moveTo>
                <a:lnTo>
                  <a:pt x="45326" y="17132"/>
                </a:lnTo>
                <a:lnTo>
                  <a:pt x="43586" y="11772"/>
                </a:lnTo>
                <a:lnTo>
                  <a:pt x="39966" y="7112"/>
                </a:lnTo>
                <a:lnTo>
                  <a:pt x="36360" y="2324"/>
                </a:lnTo>
                <a:lnTo>
                  <a:pt x="31115" y="0"/>
                </a:lnTo>
                <a:lnTo>
                  <a:pt x="17602" y="43"/>
                </a:lnTo>
                <a:lnTo>
                  <a:pt x="12471" y="1981"/>
                </a:lnTo>
                <a:lnTo>
                  <a:pt x="8509" y="6057"/>
                </a:lnTo>
                <a:lnTo>
                  <a:pt x="4660" y="10134"/>
                </a:lnTo>
                <a:lnTo>
                  <a:pt x="2336" y="16078"/>
                </a:lnTo>
                <a:lnTo>
                  <a:pt x="1752" y="24117"/>
                </a:lnTo>
                <a:lnTo>
                  <a:pt x="10375" y="25171"/>
                </a:lnTo>
                <a:lnTo>
                  <a:pt x="10375" y="19812"/>
                </a:lnTo>
                <a:lnTo>
                  <a:pt x="11658" y="15608"/>
                </a:lnTo>
                <a:lnTo>
                  <a:pt x="14109" y="12700"/>
                </a:lnTo>
                <a:lnTo>
                  <a:pt x="16662" y="9791"/>
                </a:lnTo>
                <a:lnTo>
                  <a:pt x="19812" y="8382"/>
                </a:lnTo>
                <a:lnTo>
                  <a:pt x="27381" y="8382"/>
                </a:lnTo>
                <a:lnTo>
                  <a:pt x="30530" y="9791"/>
                </a:lnTo>
                <a:lnTo>
                  <a:pt x="35433" y="15151"/>
                </a:lnTo>
                <a:lnTo>
                  <a:pt x="36703" y="18529"/>
                </a:lnTo>
                <a:lnTo>
                  <a:pt x="36703" y="45226"/>
                </a:lnTo>
                <a:lnTo>
                  <a:pt x="38341" y="43230"/>
                </a:lnTo>
                <a:lnTo>
                  <a:pt x="41135" y="38328"/>
                </a:lnTo>
                <a:lnTo>
                  <a:pt x="43929" y="33553"/>
                </a:lnTo>
                <a:lnTo>
                  <a:pt x="45326" y="28435"/>
                </a:lnTo>
                <a:close/>
              </a:path>
              <a:path w="45720" h="83820">
                <a:moveTo>
                  <a:pt x="45453" y="83781"/>
                </a:moveTo>
                <a:lnTo>
                  <a:pt x="45453" y="73990"/>
                </a:lnTo>
                <a:lnTo>
                  <a:pt x="11772" y="73990"/>
                </a:lnTo>
                <a:lnTo>
                  <a:pt x="11772" y="83781"/>
                </a:lnTo>
                <a:lnTo>
                  <a:pt x="45453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692477" y="2334120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19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39213" y="2334234"/>
            <a:ext cx="45085" cy="85090"/>
          </a:xfrm>
          <a:custGeom>
            <a:avLst/>
            <a:gdLst/>
            <a:ahLst/>
            <a:cxnLst/>
            <a:rect l="l" t="t" r="r" b="b"/>
            <a:pathLst>
              <a:path w="45084" h="85089">
                <a:moveTo>
                  <a:pt x="44970" y="40081"/>
                </a:moveTo>
                <a:lnTo>
                  <a:pt x="29705" y="1282"/>
                </a:lnTo>
                <a:lnTo>
                  <a:pt x="15379" y="0"/>
                </a:lnTo>
                <a:lnTo>
                  <a:pt x="10477" y="2451"/>
                </a:lnTo>
                <a:lnTo>
                  <a:pt x="2095" y="12471"/>
                </a:lnTo>
                <a:lnTo>
                  <a:pt x="0" y="19342"/>
                </a:lnTo>
                <a:lnTo>
                  <a:pt x="0" y="36474"/>
                </a:lnTo>
                <a:lnTo>
                  <a:pt x="1981" y="43116"/>
                </a:lnTo>
                <a:lnTo>
                  <a:pt x="8623" y="51093"/>
                </a:lnTo>
                <a:lnTo>
                  <a:pt x="8623" y="22263"/>
                </a:lnTo>
                <a:lnTo>
                  <a:pt x="10020" y="17360"/>
                </a:lnTo>
                <a:lnTo>
                  <a:pt x="12814" y="13754"/>
                </a:lnTo>
                <a:lnTo>
                  <a:pt x="15722" y="10147"/>
                </a:lnTo>
                <a:lnTo>
                  <a:pt x="18872" y="8280"/>
                </a:lnTo>
                <a:lnTo>
                  <a:pt x="26098" y="8346"/>
                </a:lnTo>
                <a:lnTo>
                  <a:pt x="29006" y="10020"/>
                </a:lnTo>
                <a:lnTo>
                  <a:pt x="34366" y="16776"/>
                </a:lnTo>
                <a:lnTo>
                  <a:pt x="35648" y="21564"/>
                </a:lnTo>
                <a:lnTo>
                  <a:pt x="35648" y="46096"/>
                </a:lnTo>
                <a:lnTo>
                  <a:pt x="36588" y="44284"/>
                </a:lnTo>
                <a:lnTo>
                  <a:pt x="36588" y="77813"/>
                </a:lnTo>
                <a:lnTo>
                  <a:pt x="44773" y="48236"/>
                </a:lnTo>
                <a:lnTo>
                  <a:pt x="44970" y="40081"/>
                </a:lnTo>
                <a:close/>
              </a:path>
              <a:path w="45084" h="85089">
                <a:moveTo>
                  <a:pt x="36588" y="77813"/>
                </a:moveTo>
                <a:lnTo>
                  <a:pt x="36588" y="52908"/>
                </a:lnTo>
                <a:lnTo>
                  <a:pt x="35763" y="58610"/>
                </a:lnTo>
                <a:lnTo>
                  <a:pt x="34137" y="63512"/>
                </a:lnTo>
                <a:lnTo>
                  <a:pt x="32626" y="68402"/>
                </a:lnTo>
                <a:lnTo>
                  <a:pt x="30645" y="71894"/>
                </a:lnTo>
                <a:lnTo>
                  <a:pt x="28308" y="73761"/>
                </a:lnTo>
                <a:lnTo>
                  <a:pt x="26098" y="75742"/>
                </a:lnTo>
                <a:lnTo>
                  <a:pt x="23533" y="76682"/>
                </a:lnTo>
                <a:lnTo>
                  <a:pt x="14439" y="76682"/>
                </a:lnTo>
                <a:lnTo>
                  <a:pt x="10604" y="72250"/>
                </a:lnTo>
                <a:lnTo>
                  <a:pt x="9321" y="63512"/>
                </a:lnTo>
                <a:lnTo>
                  <a:pt x="1282" y="64325"/>
                </a:lnTo>
                <a:lnTo>
                  <a:pt x="1981" y="71081"/>
                </a:lnTo>
                <a:lnTo>
                  <a:pt x="4076" y="76212"/>
                </a:lnTo>
                <a:lnTo>
                  <a:pt x="7569" y="79705"/>
                </a:lnTo>
                <a:lnTo>
                  <a:pt x="11061" y="83324"/>
                </a:lnTo>
                <a:lnTo>
                  <a:pt x="15379" y="85064"/>
                </a:lnTo>
                <a:lnTo>
                  <a:pt x="25171" y="85064"/>
                </a:lnTo>
                <a:lnTo>
                  <a:pt x="29248" y="83553"/>
                </a:lnTo>
                <a:lnTo>
                  <a:pt x="36588" y="77813"/>
                </a:lnTo>
                <a:close/>
              </a:path>
              <a:path w="45084" h="85089">
                <a:moveTo>
                  <a:pt x="35648" y="46096"/>
                </a:moveTo>
                <a:lnTo>
                  <a:pt x="35648" y="33451"/>
                </a:lnTo>
                <a:lnTo>
                  <a:pt x="34366" y="38112"/>
                </a:lnTo>
                <a:lnTo>
                  <a:pt x="29248" y="44627"/>
                </a:lnTo>
                <a:lnTo>
                  <a:pt x="26098" y="46266"/>
                </a:lnTo>
                <a:lnTo>
                  <a:pt x="18529" y="46266"/>
                </a:lnTo>
                <a:lnTo>
                  <a:pt x="15379" y="44627"/>
                </a:lnTo>
                <a:lnTo>
                  <a:pt x="10020" y="38112"/>
                </a:lnTo>
                <a:lnTo>
                  <a:pt x="8623" y="33794"/>
                </a:lnTo>
                <a:lnTo>
                  <a:pt x="8623" y="51093"/>
                </a:lnTo>
                <a:lnTo>
                  <a:pt x="10134" y="52908"/>
                </a:lnTo>
                <a:lnTo>
                  <a:pt x="14909" y="55359"/>
                </a:lnTo>
                <a:lnTo>
                  <a:pt x="23533" y="55359"/>
                </a:lnTo>
                <a:lnTo>
                  <a:pt x="26568" y="54419"/>
                </a:lnTo>
                <a:lnTo>
                  <a:pt x="29476" y="52438"/>
                </a:lnTo>
                <a:lnTo>
                  <a:pt x="32512" y="50457"/>
                </a:lnTo>
                <a:lnTo>
                  <a:pt x="34836" y="47663"/>
                </a:lnTo>
                <a:lnTo>
                  <a:pt x="35648" y="46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16403" y="2375763"/>
            <a:ext cx="47625" cy="83820"/>
          </a:xfrm>
          <a:custGeom>
            <a:avLst/>
            <a:gdLst/>
            <a:ahLst/>
            <a:cxnLst/>
            <a:rect l="l" t="t" r="r" b="b"/>
            <a:pathLst>
              <a:path w="47625" h="83819">
                <a:moveTo>
                  <a:pt x="37985" y="83426"/>
                </a:moveTo>
                <a:lnTo>
                  <a:pt x="37985" y="0"/>
                </a:lnTo>
                <a:lnTo>
                  <a:pt x="30987" y="0"/>
                </a:lnTo>
                <a:lnTo>
                  <a:pt x="0" y="54063"/>
                </a:lnTo>
                <a:lnTo>
                  <a:pt x="0" y="63500"/>
                </a:lnTo>
                <a:lnTo>
                  <a:pt x="8267" y="63500"/>
                </a:lnTo>
                <a:lnTo>
                  <a:pt x="8267" y="54063"/>
                </a:lnTo>
                <a:lnTo>
                  <a:pt x="29603" y="16421"/>
                </a:lnTo>
                <a:lnTo>
                  <a:pt x="29603" y="83426"/>
                </a:lnTo>
                <a:lnTo>
                  <a:pt x="37985" y="83426"/>
                </a:lnTo>
                <a:close/>
              </a:path>
              <a:path w="47625" h="83819">
                <a:moveTo>
                  <a:pt x="29603" y="63500"/>
                </a:moveTo>
                <a:lnTo>
                  <a:pt x="29603" y="54063"/>
                </a:lnTo>
                <a:lnTo>
                  <a:pt x="8267" y="54063"/>
                </a:lnTo>
                <a:lnTo>
                  <a:pt x="8267" y="63500"/>
                </a:lnTo>
                <a:lnTo>
                  <a:pt x="29603" y="63500"/>
                </a:lnTo>
                <a:close/>
              </a:path>
              <a:path w="47625" h="83819">
                <a:moveTo>
                  <a:pt x="47307" y="63500"/>
                </a:moveTo>
                <a:lnTo>
                  <a:pt x="47307" y="54063"/>
                </a:lnTo>
                <a:lnTo>
                  <a:pt x="37985" y="54063"/>
                </a:lnTo>
                <a:lnTo>
                  <a:pt x="37985" y="63500"/>
                </a:lnTo>
                <a:lnTo>
                  <a:pt x="47307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028696" y="2217204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19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72740" y="2217559"/>
            <a:ext cx="47625" cy="83820"/>
          </a:xfrm>
          <a:custGeom>
            <a:avLst/>
            <a:gdLst/>
            <a:ahLst/>
            <a:cxnLst/>
            <a:rect l="l" t="t" r="r" b="b"/>
            <a:pathLst>
              <a:path w="47625" h="83819">
                <a:moveTo>
                  <a:pt x="37985" y="83426"/>
                </a:moveTo>
                <a:lnTo>
                  <a:pt x="37985" y="0"/>
                </a:lnTo>
                <a:lnTo>
                  <a:pt x="30987" y="0"/>
                </a:lnTo>
                <a:lnTo>
                  <a:pt x="0" y="54063"/>
                </a:lnTo>
                <a:lnTo>
                  <a:pt x="0" y="63500"/>
                </a:lnTo>
                <a:lnTo>
                  <a:pt x="8267" y="63500"/>
                </a:lnTo>
                <a:lnTo>
                  <a:pt x="8267" y="54063"/>
                </a:lnTo>
                <a:lnTo>
                  <a:pt x="29603" y="16421"/>
                </a:lnTo>
                <a:lnTo>
                  <a:pt x="29603" y="83426"/>
                </a:lnTo>
                <a:lnTo>
                  <a:pt x="37985" y="83426"/>
                </a:lnTo>
                <a:close/>
              </a:path>
              <a:path w="47625" h="83819">
                <a:moveTo>
                  <a:pt x="29603" y="63500"/>
                </a:moveTo>
                <a:lnTo>
                  <a:pt x="29603" y="54063"/>
                </a:lnTo>
                <a:lnTo>
                  <a:pt x="8267" y="54063"/>
                </a:lnTo>
                <a:lnTo>
                  <a:pt x="8267" y="63500"/>
                </a:lnTo>
                <a:lnTo>
                  <a:pt x="29603" y="63500"/>
                </a:lnTo>
                <a:close/>
              </a:path>
              <a:path w="47625" h="83819">
                <a:moveTo>
                  <a:pt x="47307" y="63500"/>
                </a:moveTo>
                <a:lnTo>
                  <a:pt x="47307" y="54063"/>
                </a:lnTo>
                <a:lnTo>
                  <a:pt x="37985" y="54063"/>
                </a:lnTo>
                <a:lnTo>
                  <a:pt x="37985" y="63500"/>
                </a:lnTo>
                <a:lnTo>
                  <a:pt x="47307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273946" y="2186673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19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320085" y="2186673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19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346120" y="657513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13042" y="47125"/>
                </a:moveTo>
                <a:lnTo>
                  <a:pt x="13042" y="38569"/>
                </a:lnTo>
                <a:lnTo>
                  <a:pt x="8966" y="39852"/>
                </a:lnTo>
                <a:lnTo>
                  <a:pt x="5702" y="42303"/>
                </a:lnTo>
                <a:lnTo>
                  <a:pt x="3492" y="45910"/>
                </a:lnTo>
                <a:lnTo>
                  <a:pt x="1155" y="49517"/>
                </a:lnTo>
                <a:lnTo>
                  <a:pt x="0" y="54178"/>
                </a:lnTo>
                <a:lnTo>
                  <a:pt x="0" y="67348"/>
                </a:lnTo>
                <a:lnTo>
                  <a:pt x="2095" y="73533"/>
                </a:lnTo>
                <a:lnTo>
                  <a:pt x="8623" y="80589"/>
                </a:lnTo>
                <a:lnTo>
                  <a:pt x="8623" y="54762"/>
                </a:lnTo>
                <a:lnTo>
                  <a:pt x="9905" y="50800"/>
                </a:lnTo>
                <a:lnTo>
                  <a:pt x="13042" y="47125"/>
                </a:lnTo>
                <a:close/>
              </a:path>
              <a:path w="45084" h="85725">
                <a:moveTo>
                  <a:pt x="42176" y="25869"/>
                </a:moveTo>
                <a:lnTo>
                  <a:pt x="42176" y="15379"/>
                </a:lnTo>
                <a:lnTo>
                  <a:pt x="40322" y="10134"/>
                </a:lnTo>
                <a:lnTo>
                  <a:pt x="36233" y="5681"/>
                </a:lnTo>
                <a:lnTo>
                  <a:pt x="32740" y="1981"/>
                </a:lnTo>
                <a:lnTo>
                  <a:pt x="28193" y="48"/>
                </a:lnTo>
                <a:lnTo>
                  <a:pt x="16776" y="0"/>
                </a:lnTo>
                <a:lnTo>
                  <a:pt x="12115" y="1981"/>
                </a:lnTo>
                <a:lnTo>
                  <a:pt x="8381" y="5943"/>
                </a:lnTo>
                <a:lnTo>
                  <a:pt x="4660" y="10020"/>
                </a:lnTo>
                <a:lnTo>
                  <a:pt x="2793" y="15151"/>
                </a:lnTo>
                <a:lnTo>
                  <a:pt x="2793" y="25628"/>
                </a:lnTo>
                <a:lnTo>
                  <a:pt x="3606" y="29248"/>
                </a:lnTo>
                <a:lnTo>
                  <a:pt x="7111" y="34836"/>
                </a:lnTo>
                <a:lnTo>
                  <a:pt x="9664" y="37058"/>
                </a:lnTo>
                <a:lnTo>
                  <a:pt x="11417" y="37842"/>
                </a:lnTo>
                <a:lnTo>
                  <a:pt x="11417" y="17475"/>
                </a:lnTo>
                <a:lnTo>
                  <a:pt x="12471" y="14452"/>
                </a:lnTo>
                <a:lnTo>
                  <a:pt x="14681" y="12001"/>
                </a:lnTo>
                <a:lnTo>
                  <a:pt x="16776" y="9550"/>
                </a:lnTo>
                <a:lnTo>
                  <a:pt x="19456" y="8394"/>
                </a:lnTo>
                <a:lnTo>
                  <a:pt x="25628" y="8504"/>
                </a:lnTo>
                <a:lnTo>
                  <a:pt x="28079" y="9677"/>
                </a:lnTo>
                <a:lnTo>
                  <a:pt x="32511" y="14566"/>
                </a:lnTo>
                <a:lnTo>
                  <a:pt x="33553" y="17830"/>
                </a:lnTo>
                <a:lnTo>
                  <a:pt x="33553" y="37836"/>
                </a:lnTo>
                <a:lnTo>
                  <a:pt x="35420" y="36931"/>
                </a:lnTo>
                <a:lnTo>
                  <a:pt x="37985" y="34836"/>
                </a:lnTo>
                <a:lnTo>
                  <a:pt x="39611" y="32042"/>
                </a:lnTo>
                <a:lnTo>
                  <a:pt x="41363" y="29248"/>
                </a:lnTo>
                <a:lnTo>
                  <a:pt x="42176" y="25869"/>
                </a:lnTo>
                <a:close/>
              </a:path>
              <a:path w="45084" h="85725">
                <a:moveTo>
                  <a:pt x="36347" y="80589"/>
                </a:moveTo>
                <a:lnTo>
                  <a:pt x="36347" y="65138"/>
                </a:lnTo>
                <a:lnTo>
                  <a:pt x="35077" y="69215"/>
                </a:lnTo>
                <a:lnTo>
                  <a:pt x="29705" y="75272"/>
                </a:lnTo>
                <a:lnTo>
                  <a:pt x="26454" y="76784"/>
                </a:lnTo>
                <a:lnTo>
                  <a:pt x="18529" y="76678"/>
                </a:lnTo>
                <a:lnTo>
                  <a:pt x="15493" y="75272"/>
                </a:lnTo>
                <a:lnTo>
                  <a:pt x="12699" y="72123"/>
                </a:lnTo>
                <a:lnTo>
                  <a:pt x="10020" y="68986"/>
                </a:lnTo>
                <a:lnTo>
                  <a:pt x="8623" y="64782"/>
                </a:lnTo>
                <a:lnTo>
                  <a:pt x="8623" y="80589"/>
                </a:lnTo>
                <a:lnTo>
                  <a:pt x="10718" y="82854"/>
                </a:lnTo>
                <a:lnTo>
                  <a:pt x="16078" y="85178"/>
                </a:lnTo>
                <a:lnTo>
                  <a:pt x="28892" y="85178"/>
                </a:lnTo>
                <a:lnTo>
                  <a:pt x="34251" y="82854"/>
                </a:lnTo>
                <a:lnTo>
                  <a:pt x="36347" y="80589"/>
                </a:lnTo>
                <a:close/>
              </a:path>
              <a:path w="45084" h="85725">
                <a:moveTo>
                  <a:pt x="33553" y="37836"/>
                </a:moveTo>
                <a:lnTo>
                  <a:pt x="33553" y="25514"/>
                </a:lnTo>
                <a:lnTo>
                  <a:pt x="32511" y="28663"/>
                </a:lnTo>
                <a:lnTo>
                  <a:pt x="30289" y="31000"/>
                </a:lnTo>
                <a:lnTo>
                  <a:pt x="28193" y="33439"/>
                </a:lnTo>
                <a:lnTo>
                  <a:pt x="25628" y="34607"/>
                </a:lnTo>
                <a:lnTo>
                  <a:pt x="19456" y="34607"/>
                </a:lnTo>
                <a:lnTo>
                  <a:pt x="16776" y="33439"/>
                </a:lnTo>
                <a:lnTo>
                  <a:pt x="14681" y="31000"/>
                </a:lnTo>
                <a:lnTo>
                  <a:pt x="12471" y="28549"/>
                </a:lnTo>
                <a:lnTo>
                  <a:pt x="11417" y="25285"/>
                </a:lnTo>
                <a:lnTo>
                  <a:pt x="11417" y="37842"/>
                </a:lnTo>
                <a:lnTo>
                  <a:pt x="13042" y="38569"/>
                </a:lnTo>
                <a:lnTo>
                  <a:pt x="13042" y="47125"/>
                </a:lnTo>
                <a:lnTo>
                  <a:pt x="15265" y="44513"/>
                </a:lnTo>
                <a:lnTo>
                  <a:pt x="18529" y="43002"/>
                </a:lnTo>
                <a:lnTo>
                  <a:pt x="26454" y="43113"/>
                </a:lnTo>
                <a:lnTo>
                  <a:pt x="29476" y="44513"/>
                </a:lnTo>
                <a:lnTo>
                  <a:pt x="32042" y="47405"/>
                </a:lnTo>
                <a:lnTo>
                  <a:pt x="32042" y="38569"/>
                </a:lnTo>
                <a:lnTo>
                  <a:pt x="33553" y="37836"/>
                </a:lnTo>
                <a:close/>
              </a:path>
              <a:path w="45084" h="85725">
                <a:moveTo>
                  <a:pt x="44983" y="67462"/>
                </a:moveTo>
                <a:lnTo>
                  <a:pt x="44983" y="54648"/>
                </a:lnTo>
                <a:lnTo>
                  <a:pt x="43814" y="50101"/>
                </a:lnTo>
                <a:lnTo>
                  <a:pt x="41592" y="46494"/>
                </a:lnTo>
                <a:lnTo>
                  <a:pt x="39382" y="42760"/>
                </a:lnTo>
                <a:lnTo>
                  <a:pt x="36233" y="40195"/>
                </a:lnTo>
                <a:lnTo>
                  <a:pt x="32042" y="38569"/>
                </a:lnTo>
                <a:lnTo>
                  <a:pt x="32042" y="47405"/>
                </a:lnTo>
                <a:lnTo>
                  <a:pt x="34950" y="50800"/>
                </a:lnTo>
                <a:lnTo>
                  <a:pt x="36347" y="55003"/>
                </a:lnTo>
                <a:lnTo>
                  <a:pt x="36347" y="80589"/>
                </a:lnTo>
                <a:lnTo>
                  <a:pt x="42875" y="73533"/>
                </a:lnTo>
                <a:lnTo>
                  <a:pt x="44983" y="67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045572" y="1161609"/>
            <a:ext cx="45085" cy="85090"/>
          </a:xfrm>
          <a:custGeom>
            <a:avLst/>
            <a:gdLst/>
            <a:ahLst/>
            <a:cxnLst/>
            <a:rect l="l" t="t" r="r" b="b"/>
            <a:pathLst>
              <a:path w="45084" h="85090">
                <a:moveTo>
                  <a:pt x="44970" y="40081"/>
                </a:moveTo>
                <a:lnTo>
                  <a:pt x="29705" y="1282"/>
                </a:lnTo>
                <a:lnTo>
                  <a:pt x="15379" y="0"/>
                </a:lnTo>
                <a:lnTo>
                  <a:pt x="10477" y="2451"/>
                </a:lnTo>
                <a:lnTo>
                  <a:pt x="2095" y="12471"/>
                </a:lnTo>
                <a:lnTo>
                  <a:pt x="0" y="19342"/>
                </a:lnTo>
                <a:lnTo>
                  <a:pt x="0" y="36474"/>
                </a:lnTo>
                <a:lnTo>
                  <a:pt x="1981" y="43116"/>
                </a:lnTo>
                <a:lnTo>
                  <a:pt x="8623" y="51093"/>
                </a:lnTo>
                <a:lnTo>
                  <a:pt x="8623" y="22263"/>
                </a:lnTo>
                <a:lnTo>
                  <a:pt x="10020" y="17360"/>
                </a:lnTo>
                <a:lnTo>
                  <a:pt x="12814" y="13754"/>
                </a:lnTo>
                <a:lnTo>
                  <a:pt x="15722" y="10147"/>
                </a:lnTo>
                <a:lnTo>
                  <a:pt x="18872" y="8280"/>
                </a:lnTo>
                <a:lnTo>
                  <a:pt x="26098" y="8346"/>
                </a:lnTo>
                <a:lnTo>
                  <a:pt x="29006" y="10020"/>
                </a:lnTo>
                <a:lnTo>
                  <a:pt x="34366" y="16776"/>
                </a:lnTo>
                <a:lnTo>
                  <a:pt x="35648" y="21564"/>
                </a:lnTo>
                <a:lnTo>
                  <a:pt x="35648" y="46096"/>
                </a:lnTo>
                <a:lnTo>
                  <a:pt x="36588" y="44284"/>
                </a:lnTo>
                <a:lnTo>
                  <a:pt x="36588" y="77813"/>
                </a:lnTo>
                <a:lnTo>
                  <a:pt x="44773" y="48236"/>
                </a:lnTo>
                <a:lnTo>
                  <a:pt x="44970" y="40081"/>
                </a:lnTo>
                <a:close/>
              </a:path>
              <a:path w="45084" h="85090">
                <a:moveTo>
                  <a:pt x="36588" y="77813"/>
                </a:moveTo>
                <a:lnTo>
                  <a:pt x="36588" y="52908"/>
                </a:lnTo>
                <a:lnTo>
                  <a:pt x="35763" y="58610"/>
                </a:lnTo>
                <a:lnTo>
                  <a:pt x="34137" y="63512"/>
                </a:lnTo>
                <a:lnTo>
                  <a:pt x="32626" y="68402"/>
                </a:lnTo>
                <a:lnTo>
                  <a:pt x="30645" y="71894"/>
                </a:lnTo>
                <a:lnTo>
                  <a:pt x="28308" y="73761"/>
                </a:lnTo>
                <a:lnTo>
                  <a:pt x="26098" y="75742"/>
                </a:lnTo>
                <a:lnTo>
                  <a:pt x="23533" y="76682"/>
                </a:lnTo>
                <a:lnTo>
                  <a:pt x="14439" y="76682"/>
                </a:lnTo>
                <a:lnTo>
                  <a:pt x="10604" y="72250"/>
                </a:lnTo>
                <a:lnTo>
                  <a:pt x="9321" y="63512"/>
                </a:lnTo>
                <a:lnTo>
                  <a:pt x="1282" y="64325"/>
                </a:lnTo>
                <a:lnTo>
                  <a:pt x="1981" y="71081"/>
                </a:lnTo>
                <a:lnTo>
                  <a:pt x="4076" y="76212"/>
                </a:lnTo>
                <a:lnTo>
                  <a:pt x="7569" y="79705"/>
                </a:lnTo>
                <a:lnTo>
                  <a:pt x="11061" y="83324"/>
                </a:lnTo>
                <a:lnTo>
                  <a:pt x="15379" y="85064"/>
                </a:lnTo>
                <a:lnTo>
                  <a:pt x="25171" y="85064"/>
                </a:lnTo>
                <a:lnTo>
                  <a:pt x="29248" y="83553"/>
                </a:lnTo>
                <a:lnTo>
                  <a:pt x="36588" y="77813"/>
                </a:lnTo>
                <a:close/>
              </a:path>
              <a:path w="45084" h="85090">
                <a:moveTo>
                  <a:pt x="35648" y="46096"/>
                </a:moveTo>
                <a:lnTo>
                  <a:pt x="35648" y="33451"/>
                </a:lnTo>
                <a:lnTo>
                  <a:pt x="34366" y="38112"/>
                </a:lnTo>
                <a:lnTo>
                  <a:pt x="29248" y="44627"/>
                </a:lnTo>
                <a:lnTo>
                  <a:pt x="26098" y="46266"/>
                </a:lnTo>
                <a:lnTo>
                  <a:pt x="18529" y="46266"/>
                </a:lnTo>
                <a:lnTo>
                  <a:pt x="15379" y="44627"/>
                </a:lnTo>
                <a:lnTo>
                  <a:pt x="10020" y="38112"/>
                </a:lnTo>
                <a:lnTo>
                  <a:pt x="8623" y="33794"/>
                </a:lnTo>
                <a:lnTo>
                  <a:pt x="8623" y="51093"/>
                </a:lnTo>
                <a:lnTo>
                  <a:pt x="10134" y="52908"/>
                </a:lnTo>
                <a:lnTo>
                  <a:pt x="14909" y="55359"/>
                </a:lnTo>
                <a:lnTo>
                  <a:pt x="23533" y="55359"/>
                </a:lnTo>
                <a:lnTo>
                  <a:pt x="26568" y="54419"/>
                </a:lnTo>
                <a:lnTo>
                  <a:pt x="29476" y="52438"/>
                </a:lnTo>
                <a:lnTo>
                  <a:pt x="32512" y="50457"/>
                </a:lnTo>
                <a:lnTo>
                  <a:pt x="34836" y="47663"/>
                </a:lnTo>
                <a:lnTo>
                  <a:pt x="35648" y="46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87853" y="4557738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20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634576" y="4559134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19" h="83820">
                <a:moveTo>
                  <a:pt x="36474" y="78517"/>
                </a:moveTo>
                <a:lnTo>
                  <a:pt x="36474" y="61290"/>
                </a:lnTo>
                <a:lnTo>
                  <a:pt x="35077" y="66192"/>
                </a:lnTo>
                <a:lnTo>
                  <a:pt x="32169" y="69913"/>
                </a:lnTo>
                <a:lnTo>
                  <a:pt x="29260" y="73532"/>
                </a:lnTo>
                <a:lnTo>
                  <a:pt x="25996" y="75329"/>
                </a:lnTo>
                <a:lnTo>
                  <a:pt x="18656" y="75399"/>
                </a:lnTo>
                <a:lnTo>
                  <a:pt x="15849" y="74117"/>
                </a:lnTo>
                <a:lnTo>
                  <a:pt x="11074" y="68872"/>
                </a:lnTo>
                <a:lnTo>
                  <a:pt x="9563" y="64909"/>
                </a:lnTo>
                <a:lnTo>
                  <a:pt x="8864" y="59664"/>
                </a:lnTo>
                <a:lnTo>
                  <a:pt x="0" y="60477"/>
                </a:lnTo>
                <a:lnTo>
                  <a:pt x="584" y="67817"/>
                </a:lnTo>
                <a:lnTo>
                  <a:pt x="2920" y="73532"/>
                </a:lnTo>
                <a:lnTo>
                  <a:pt x="11074" y="81686"/>
                </a:lnTo>
                <a:lnTo>
                  <a:pt x="15849" y="83681"/>
                </a:lnTo>
                <a:lnTo>
                  <a:pt x="29489" y="83597"/>
                </a:lnTo>
                <a:lnTo>
                  <a:pt x="34734" y="80873"/>
                </a:lnTo>
                <a:lnTo>
                  <a:pt x="36474" y="78517"/>
                </a:lnTo>
                <a:close/>
              </a:path>
              <a:path w="45719" h="83820">
                <a:moveTo>
                  <a:pt x="42075" y="9791"/>
                </a:moveTo>
                <a:lnTo>
                  <a:pt x="42075" y="0"/>
                </a:lnTo>
                <a:lnTo>
                  <a:pt x="8166" y="0"/>
                </a:lnTo>
                <a:lnTo>
                  <a:pt x="1523" y="42887"/>
                </a:lnTo>
                <a:lnTo>
                  <a:pt x="9448" y="44170"/>
                </a:lnTo>
                <a:lnTo>
                  <a:pt x="10731" y="41605"/>
                </a:lnTo>
                <a:lnTo>
                  <a:pt x="11188" y="41084"/>
                </a:lnTo>
                <a:lnTo>
                  <a:pt x="11188" y="32397"/>
                </a:lnTo>
                <a:lnTo>
                  <a:pt x="14808" y="9791"/>
                </a:lnTo>
                <a:lnTo>
                  <a:pt x="42075" y="9791"/>
                </a:lnTo>
                <a:close/>
              </a:path>
              <a:path w="45719" h="83820">
                <a:moveTo>
                  <a:pt x="45338" y="62229"/>
                </a:moveTo>
                <a:lnTo>
                  <a:pt x="45338" y="45796"/>
                </a:lnTo>
                <a:lnTo>
                  <a:pt x="43243" y="39268"/>
                </a:lnTo>
                <a:lnTo>
                  <a:pt x="39039" y="34378"/>
                </a:lnTo>
                <a:lnTo>
                  <a:pt x="34734" y="29476"/>
                </a:lnTo>
                <a:lnTo>
                  <a:pt x="29832" y="27038"/>
                </a:lnTo>
                <a:lnTo>
                  <a:pt x="19583" y="27038"/>
                </a:lnTo>
                <a:lnTo>
                  <a:pt x="15278" y="28778"/>
                </a:lnTo>
                <a:lnTo>
                  <a:pt x="11188" y="32397"/>
                </a:lnTo>
                <a:lnTo>
                  <a:pt x="11188" y="41084"/>
                </a:lnTo>
                <a:lnTo>
                  <a:pt x="12471" y="39623"/>
                </a:lnTo>
                <a:lnTo>
                  <a:pt x="16903" y="36829"/>
                </a:lnTo>
                <a:lnTo>
                  <a:pt x="19227" y="36118"/>
                </a:lnTo>
                <a:lnTo>
                  <a:pt x="25996" y="36118"/>
                </a:lnTo>
                <a:lnTo>
                  <a:pt x="29489" y="37757"/>
                </a:lnTo>
                <a:lnTo>
                  <a:pt x="35077" y="44284"/>
                </a:lnTo>
                <a:lnTo>
                  <a:pt x="36474" y="48945"/>
                </a:lnTo>
                <a:lnTo>
                  <a:pt x="36474" y="78517"/>
                </a:lnTo>
                <a:lnTo>
                  <a:pt x="39039" y="75044"/>
                </a:lnTo>
                <a:lnTo>
                  <a:pt x="43243" y="69214"/>
                </a:lnTo>
                <a:lnTo>
                  <a:pt x="45338" y="622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72869" y="5518112"/>
            <a:ext cx="25400" cy="83820"/>
          </a:xfrm>
          <a:custGeom>
            <a:avLst/>
            <a:gdLst/>
            <a:ahLst/>
            <a:cxnLst/>
            <a:rect l="l" t="t" r="r" b="b"/>
            <a:pathLst>
              <a:path w="25400" h="83820">
                <a:moveTo>
                  <a:pt x="25171" y="83781"/>
                </a:moveTo>
                <a:lnTo>
                  <a:pt x="25171" y="0"/>
                </a:lnTo>
                <a:lnTo>
                  <a:pt x="19697" y="0"/>
                </a:lnTo>
                <a:lnTo>
                  <a:pt x="18300" y="3619"/>
                </a:lnTo>
                <a:lnTo>
                  <a:pt x="15849" y="7454"/>
                </a:lnTo>
                <a:lnTo>
                  <a:pt x="12230" y="11303"/>
                </a:lnTo>
                <a:lnTo>
                  <a:pt x="8737" y="15151"/>
                </a:lnTo>
                <a:lnTo>
                  <a:pt x="4660" y="18415"/>
                </a:lnTo>
                <a:lnTo>
                  <a:pt x="0" y="21094"/>
                </a:lnTo>
                <a:lnTo>
                  <a:pt x="0" y="30873"/>
                </a:lnTo>
                <a:lnTo>
                  <a:pt x="2679" y="29718"/>
                </a:lnTo>
                <a:lnTo>
                  <a:pt x="16776" y="18529"/>
                </a:lnTo>
                <a:lnTo>
                  <a:pt x="16776" y="83781"/>
                </a:lnTo>
                <a:lnTo>
                  <a:pt x="25171" y="83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19592" y="5518112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5" h="85725">
                <a:moveTo>
                  <a:pt x="44513" y="42646"/>
                </a:moveTo>
                <a:lnTo>
                  <a:pt x="33908" y="2921"/>
                </a:lnTo>
                <a:lnTo>
                  <a:pt x="28778" y="0"/>
                </a:lnTo>
                <a:lnTo>
                  <a:pt x="14909" y="0"/>
                </a:lnTo>
                <a:lnTo>
                  <a:pt x="0" y="42646"/>
                </a:lnTo>
                <a:lnTo>
                  <a:pt x="391" y="53488"/>
                </a:lnTo>
                <a:lnTo>
                  <a:pt x="1557" y="62590"/>
                </a:lnTo>
                <a:lnTo>
                  <a:pt x="3487" y="69966"/>
                </a:lnTo>
                <a:lnTo>
                  <a:pt x="6172" y="75628"/>
                </a:lnTo>
                <a:lnTo>
                  <a:pt x="8623" y="79379"/>
                </a:lnTo>
                <a:lnTo>
                  <a:pt x="8623" y="42532"/>
                </a:lnTo>
                <a:lnTo>
                  <a:pt x="8863" y="33292"/>
                </a:lnTo>
                <a:lnTo>
                  <a:pt x="18173" y="8394"/>
                </a:lnTo>
                <a:lnTo>
                  <a:pt x="26212" y="8476"/>
                </a:lnTo>
                <a:lnTo>
                  <a:pt x="35890" y="42532"/>
                </a:lnTo>
                <a:lnTo>
                  <a:pt x="35890" y="80215"/>
                </a:lnTo>
                <a:lnTo>
                  <a:pt x="38912" y="74345"/>
                </a:lnTo>
                <a:lnTo>
                  <a:pt x="41363" y="68294"/>
                </a:lnTo>
                <a:lnTo>
                  <a:pt x="43113" y="60986"/>
                </a:lnTo>
                <a:lnTo>
                  <a:pt x="44163" y="52434"/>
                </a:lnTo>
                <a:lnTo>
                  <a:pt x="44513" y="42646"/>
                </a:lnTo>
                <a:close/>
              </a:path>
              <a:path w="45085" h="85725">
                <a:moveTo>
                  <a:pt x="35890" y="80215"/>
                </a:moveTo>
                <a:lnTo>
                  <a:pt x="35890" y="42532"/>
                </a:lnTo>
                <a:lnTo>
                  <a:pt x="35649" y="51843"/>
                </a:lnTo>
                <a:lnTo>
                  <a:pt x="34928" y="59489"/>
                </a:lnTo>
                <a:lnTo>
                  <a:pt x="33725" y="65474"/>
                </a:lnTo>
                <a:lnTo>
                  <a:pt x="32042" y="69799"/>
                </a:lnTo>
                <a:lnTo>
                  <a:pt x="29476" y="74460"/>
                </a:lnTo>
                <a:lnTo>
                  <a:pt x="26212" y="76796"/>
                </a:lnTo>
                <a:lnTo>
                  <a:pt x="18402" y="76796"/>
                </a:lnTo>
                <a:lnTo>
                  <a:pt x="8623" y="42532"/>
                </a:lnTo>
                <a:lnTo>
                  <a:pt x="8623" y="79379"/>
                </a:lnTo>
                <a:lnTo>
                  <a:pt x="10363" y="82042"/>
                </a:lnTo>
                <a:lnTo>
                  <a:pt x="15722" y="85178"/>
                </a:lnTo>
                <a:lnTo>
                  <a:pt x="29590" y="85178"/>
                </a:lnTo>
                <a:lnTo>
                  <a:pt x="35191" y="81572"/>
                </a:lnTo>
                <a:lnTo>
                  <a:pt x="35890" y="80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9661" y="1141247"/>
            <a:ext cx="1944370" cy="1944370"/>
          </a:xfrm>
          <a:custGeom>
            <a:avLst/>
            <a:gdLst/>
            <a:ahLst/>
            <a:cxnLst/>
            <a:rect l="l" t="t" r="r" b="b"/>
            <a:pathLst>
              <a:path w="1944370" h="1944370">
                <a:moveTo>
                  <a:pt x="0" y="0"/>
                </a:moveTo>
                <a:lnTo>
                  <a:pt x="0" y="1944001"/>
                </a:lnTo>
                <a:lnTo>
                  <a:pt x="1944001" y="1944001"/>
                </a:lnTo>
                <a:lnTo>
                  <a:pt x="1944001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36830" y="5939535"/>
            <a:ext cx="3383915" cy="1170305"/>
          </a:xfrm>
          <a:custGeom>
            <a:avLst/>
            <a:gdLst/>
            <a:ahLst/>
            <a:cxnLst/>
            <a:rect l="l" t="t" r="r" b="b"/>
            <a:pathLst>
              <a:path w="3383915" h="1170304">
                <a:moveTo>
                  <a:pt x="0" y="0"/>
                </a:moveTo>
                <a:lnTo>
                  <a:pt x="0" y="1170000"/>
                </a:lnTo>
                <a:lnTo>
                  <a:pt x="3383622" y="1170000"/>
                </a:lnTo>
                <a:lnTo>
                  <a:pt x="3383622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6201" y="2788894"/>
            <a:ext cx="1029108" cy="75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71688" y="6891464"/>
            <a:ext cx="1111503" cy="75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3714" y="2753474"/>
            <a:ext cx="143992" cy="1440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308824" y="6884378"/>
            <a:ext cx="143992" cy="144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00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44715" y="1333284"/>
            <a:ext cx="1734045" cy="1308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16827" y="6067513"/>
            <a:ext cx="2915450" cy="932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157194" y="7081962"/>
            <a:ext cx="58419" cy="87630"/>
          </a:xfrm>
          <a:custGeom>
            <a:avLst/>
            <a:gdLst/>
            <a:ahLst/>
            <a:cxnLst/>
            <a:rect l="l" t="t" r="r" b="b"/>
            <a:pathLst>
              <a:path w="58420" h="87629">
                <a:moveTo>
                  <a:pt x="10858" y="64122"/>
                </a:moveTo>
                <a:lnTo>
                  <a:pt x="571" y="64122"/>
                </a:lnTo>
                <a:lnTo>
                  <a:pt x="1181" y="69913"/>
                </a:lnTo>
                <a:lnTo>
                  <a:pt x="4013" y="75234"/>
                </a:lnTo>
                <a:lnTo>
                  <a:pt x="14147" y="84912"/>
                </a:lnTo>
                <a:lnTo>
                  <a:pt x="20269" y="87325"/>
                </a:lnTo>
                <a:lnTo>
                  <a:pt x="34213" y="87325"/>
                </a:lnTo>
                <a:lnTo>
                  <a:pt x="39814" y="85496"/>
                </a:lnTo>
                <a:lnTo>
                  <a:pt x="48653" y="78181"/>
                </a:lnTo>
                <a:lnTo>
                  <a:pt x="22936" y="78066"/>
                </a:lnTo>
                <a:lnTo>
                  <a:pt x="18961" y="76492"/>
                </a:lnTo>
                <a:lnTo>
                  <a:pt x="12928" y="70167"/>
                </a:lnTo>
                <a:lnTo>
                  <a:pt x="11239" y="67094"/>
                </a:lnTo>
                <a:lnTo>
                  <a:pt x="10858" y="64122"/>
                </a:lnTo>
                <a:close/>
              </a:path>
              <a:path w="58420" h="87629">
                <a:moveTo>
                  <a:pt x="57853" y="47320"/>
                </a:moveTo>
                <a:lnTo>
                  <a:pt x="46405" y="47320"/>
                </a:lnTo>
                <a:lnTo>
                  <a:pt x="46296" y="53098"/>
                </a:lnTo>
                <a:lnTo>
                  <a:pt x="46024" y="58673"/>
                </a:lnTo>
                <a:lnTo>
                  <a:pt x="45300" y="61874"/>
                </a:lnTo>
                <a:lnTo>
                  <a:pt x="44005" y="65150"/>
                </a:lnTo>
                <a:lnTo>
                  <a:pt x="42786" y="68427"/>
                </a:lnTo>
                <a:lnTo>
                  <a:pt x="41020" y="71399"/>
                </a:lnTo>
                <a:lnTo>
                  <a:pt x="36360" y="76733"/>
                </a:lnTo>
                <a:lnTo>
                  <a:pt x="32765" y="78066"/>
                </a:lnTo>
                <a:lnTo>
                  <a:pt x="48730" y="78066"/>
                </a:lnTo>
                <a:lnTo>
                  <a:pt x="52044" y="73113"/>
                </a:lnTo>
                <a:lnTo>
                  <a:pt x="56616" y="60617"/>
                </a:lnTo>
                <a:lnTo>
                  <a:pt x="57758" y="53098"/>
                </a:lnTo>
                <a:lnTo>
                  <a:pt x="57853" y="47320"/>
                </a:lnTo>
                <a:close/>
              </a:path>
              <a:path w="58420" h="87629">
                <a:moveTo>
                  <a:pt x="34823" y="0"/>
                </a:moveTo>
                <a:lnTo>
                  <a:pt x="19583" y="0"/>
                </a:lnTo>
                <a:lnTo>
                  <a:pt x="13042" y="2679"/>
                </a:lnTo>
                <a:lnTo>
                  <a:pt x="2603" y="13423"/>
                </a:lnTo>
                <a:lnTo>
                  <a:pt x="0" y="20002"/>
                </a:lnTo>
                <a:lnTo>
                  <a:pt x="0" y="35318"/>
                </a:lnTo>
                <a:lnTo>
                  <a:pt x="2362" y="41897"/>
                </a:lnTo>
                <a:lnTo>
                  <a:pt x="11810" y="53098"/>
                </a:lnTo>
                <a:lnTo>
                  <a:pt x="18021" y="56121"/>
                </a:lnTo>
                <a:lnTo>
                  <a:pt x="30060" y="56807"/>
                </a:lnTo>
                <a:lnTo>
                  <a:pt x="33947" y="55968"/>
                </a:lnTo>
                <a:lnTo>
                  <a:pt x="40805" y="52158"/>
                </a:lnTo>
                <a:lnTo>
                  <a:pt x="43814" y="49910"/>
                </a:lnTo>
                <a:lnTo>
                  <a:pt x="46405" y="47320"/>
                </a:lnTo>
                <a:lnTo>
                  <a:pt x="57853" y="47320"/>
                </a:lnTo>
                <a:lnTo>
                  <a:pt x="57858" y="46862"/>
                </a:lnTo>
                <a:lnTo>
                  <a:pt x="22936" y="46862"/>
                </a:lnTo>
                <a:lnTo>
                  <a:pt x="18897" y="45072"/>
                </a:lnTo>
                <a:lnTo>
                  <a:pt x="12649" y="37909"/>
                </a:lnTo>
                <a:lnTo>
                  <a:pt x="11087" y="33337"/>
                </a:lnTo>
                <a:lnTo>
                  <a:pt x="11087" y="22212"/>
                </a:lnTo>
                <a:lnTo>
                  <a:pt x="12649" y="17703"/>
                </a:lnTo>
                <a:lnTo>
                  <a:pt x="18897" y="10769"/>
                </a:lnTo>
                <a:lnTo>
                  <a:pt x="22936" y="9029"/>
                </a:lnTo>
                <a:lnTo>
                  <a:pt x="48492" y="9029"/>
                </a:lnTo>
                <a:lnTo>
                  <a:pt x="40754" y="2019"/>
                </a:lnTo>
                <a:lnTo>
                  <a:pt x="34823" y="0"/>
                </a:lnTo>
                <a:close/>
              </a:path>
              <a:path w="58420" h="87629">
                <a:moveTo>
                  <a:pt x="48492" y="9029"/>
                </a:moveTo>
                <a:lnTo>
                  <a:pt x="32842" y="9029"/>
                </a:lnTo>
                <a:lnTo>
                  <a:pt x="36868" y="10782"/>
                </a:lnTo>
                <a:lnTo>
                  <a:pt x="43040" y="17792"/>
                </a:lnTo>
                <a:lnTo>
                  <a:pt x="44550" y="22212"/>
                </a:lnTo>
                <a:lnTo>
                  <a:pt x="44576" y="33337"/>
                </a:lnTo>
                <a:lnTo>
                  <a:pt x="43040" y="37909"/>
                </a:lnTo>
                <a:lnTo>
                  <a:pt x="36868" y="45072"/>
                </a:lnTo>
                <a:lnTo>
                  <a:pt x="32842" y="46862"/>
                </a:lnTo>
                <a:lnTo>
                  <a:pt x="57858" y="46862"/>
                </a:lnTo>
                <a:lnTo>
                  <a:pt x="57968" y="37909"/>
                </a:lnTo>
                <a:lnTo>
                  <a:pt x="57907" y="33337"/>
                </a:lnTo>
                <a:lnTo>
                  <a:pt x="57073" y="26746"/>
                </a:lnTo>
                <a:lnTo>
                  <a:pt x="55092" y="21259"/>
                </a:lnTo>
                <a:lnTo>
                  <a:pt x="52958" y="15163"/>
                </a:lnTo>
                <a:lnTo>
                  <a:pt x="49669" y="10096"/>
                </a:lnTo>
                <a:lnTo>
                  <a:pt x="48492" y="90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113886" y="5681662"/>
            <a:ext cx="131762" cy="12457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8" y="933399"/>
            <a:ext cx="7555865" cy="5536565"/>
          </a:xfrm>
          <a:custGeom>
            <a:avLst/>
            <a:gdLst/>
            <a:ahLst/>
            <a:cxnLst/>
            <a:rect l="l" t="t" r="r" b="b"/>
            <a:pathLst>
              <a:path w="7555865" h="5536565">
                <a:moveTo>
                  <a:pt x="7555623" y="0"/>
                </a:moveTo>
                <a:lnTo>
                  <a:pt x="0" y="0"/>
                </a:lnTo>
                <a:lnTo>
                  <a:pt x="0" y="3516655"/>
                </a:lnTo>
                <a:lnTo>
                  <a:pt x="2019477" y="5536133"/>
                </a:lnTo>
                <a:lnTo>
                  <a:pt x="7555623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" y="933373"/>
            <a:ext cx="7555649" cy="5107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30844" y="761"/>
            <a:ext cx="6456680" cy="6456680"/>
          </a:xfrm>
          <a:custGeom>
            <a:avLst/>
            <a:gdLst/>
            <a:ahLst/>
            <a:cxnLst/>
            <a:rect l="l" t="t" r="r" b="b"/>
            <a:pathLst>
              <a:path w="6456680" h="6456680">
                <a:moveTo>
                  <a:pt x="0" y="6456654"/>
                </a:moveTo>
                <a:lnTo>
                  <a:pt x="6456654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30844" y="761"/>
            <a:ext cx="6456680" cy="6456680"/>
          </a:xfrm>
          <a:custGeom>
            <a:avLst/>
            <a:gdLst/>
            <a:ahLst/>
            <a:cxnLst/>
            <a:rect l="l" t="t" r="r" b="b"/>
            <a:pathLst>
              <a:path w="6456680" h="6456680">
                <a:moveTo>
                  <a:pt x="6456654" y="0"/>
                </a:moveTo>
                <a:lnTo>
                  <a:pt x="0" y="6456654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3017" y="652585"/>
            <a:ext cx="788466" cy="203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2" y="930090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62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0" y="4452038"/>
            <a:ext cx="3107055" cy="3107055"/>
          </a:xfrm>
          <a:custGeom>
            <a:avLst/>
            <a:gdLst/>
            <a:ahLst/>
            <a:cxnLst/>
            <a:rect l="l" t="t" r="r" b="b"/>
            <a:pathLst>
              <a:path w="3107055" h="3107054">
                <a:moveTo>
                  <a:pt x="3106993" y="3107001"/>
                </a:moveTo>
                <a:lnTo>
                  <a:pt x="0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0" y="4452038"/>
            <a:ext cx="3107055" cy="3107055"/>
          </a:xfrm>
          <a:custGeom>
            <a:avLst/>
            <a:gdLst/>
            <a:ahLst/>
            <a:cxnLst/>
            <a:rect l="l" t="t" r="r" b="b"/>
            <a:pathLst>
              <a:path w="3107055" h="3107054">
                <a:moveTo>
                  <a:pt x="0" y="0"/>
                </a:moveTo>
                <a:lnTo>
                  <a:pt x="3106993" y="3107001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15914" y="4380039"/>
            <a:ext cx="786269" cy="258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17245" y="4380331"/>
            <a:ext cx="203200" cy="262890"/>
          </a:xfrm>
          <a:custGeom>
            <a:avLst/>
            <a:gdLst/>
            <a:ahLst/>
            <a:cxnLst/>
            <a:rect l="l" t="t" r="r" b="b"/>
            <a:pathLst>
              <a:path w="203200" h="262889">
                <a:moveTo>
                  <a:pt x="107734" y="106439"/>
                </a:moveTo>
                <a:lnTo>
                  <a:pt x="107734" y="61760"/>
                </a:lnTo>
                <a:lnTo>
                  <a:pt x="96896" y="84881"/>
                </a:lnTo>
                <a:lnTo>
                  <a:pt x="84710" y="106467"/>
                </a:lnTo>
                <a:lnTo>
                  <a:pt x="56400" y="145249"/>
                </a:lnTo>
                <a:lnTo>
                  <a:pt x="27811" y="175280"/>
                </a:lnTo>
                <a:lnTo>
                  <a:pt x="279" y="196011"/>
                </a:lnTo>
                <a:lnTo>
                  <a:pt x="0" y="197980"/>
                </a:lnTo>
                <a:lnTo>
                  <a:pt x="6197" y="201929"/>
                </a:lnTo>
                <a:lnTo>
                  <a:pt x="12128" y="200520"/>
                </a:lnTo>
                <a:lnTo>
                  <a:pt x="20866" y="195440"/>
                </a:lnTo>
                <a:lnTo>
                  <a:pt x="58510" y="165816"/>
                </a:lnTo>
                <a:lnTo>
                  <a:pt x="87703" y="134392"/>
                </a:lnTo>
                <a:lnTo>
                  <a:pt x="101673" y="115768"/>
                </a:lnTo>
                <a:lnTo>
                  <a:pt x="107734" y="106439"/>
                </a:lnTo>
                <a:close/>
              </a:path>
              <a:path w="203200" h="262889">
                <a:moveTo>
                  <a:pt x="140169" y="53022"/>
                </a:moveTo>
                <a:lnTo>
                  <a:pt x="137909" y="49631"/>
                </a:lnTo>
                <a:lnTo>
                  <a:pt x="130301" y="47663"/>
                </a:lnTo>
                <a:lnTo>
                  <a:pt x="125221" y="46812"/>
                </a:lnTo>
                <a:lnTo>
                  <a:pt x="114503" y="46253"/>
                </a:lnTo>
                <a:lnTo>
                  <a:pt x="110274" y="47091"/>
                </a:lnTo>
                <a:lnTo>
                  <a:pt x="107175" y="48501"/>
                </a:lnTo>
                <a:lnTo>
                  <a:pt x="103524" y="49458"/>
                </a:lnTo>
                <a:lnTo>
                  <a:pt x="63449" y="51423"/>
                </a:lnTo>
                <a:lnTo>
                  <a:pt x="39484" y="51612"/>
                </a:lnTo>
                <a:lnTo>
                  <a:pt x="34124" y="51333"/>
                </a:lnTo>
                <a:lnTo>
                  <a:pt x="25095" y="50761"/>
                </a:lnTo>
                <a:lnTo>
                  <a:pt x="21716" y="50482"/>
                </a:lnTo>
                <a:lnTo>
                  <a:pt x="19735" y="50203"/>
                </a:lnTo>
                <a:lnTo>
                  <a:pt x="12128" y="49411"/>
                </a:lnTo>
                <a:lnTo>
                  <a:pt x="11277" y="49401"/>
                </a:lnTo>
                <a:lnTo>
                  <a:pt x="6769" y="50203"/>
                </a:lnTo>
                <a:lnTo>
                  <a:pt x="2819" y="54152"/>
                </a:lnTo>
                <a:lnTo>
                  <a:pt x="4787" y="56972"/>
                </a:lnTo>
                <a:lnTo>
                  <a:pt x="11277" y="60350"/>
                </a:lnTo>
                <a:lnTo>
                  <a:pt x="19310" y="64162"/>
                </a:lnTo>
                <a:lnTo>
                  <a:pt x="26019" y="66703"/>
                </a:lnTo>
                <a:lnTo>
                  <a:pt x="31351" y="67972"/>
                </a:lnTo>
                <a:lnTo>
                  <a:pt x="35255" y="67970"/>
                </a:lnTo>
                <a:lnTo>
                  <a:pt x="39484" y="67411"/>
                </a:lnTo>
                <a:lnTo>
                  <a:pt x="43713" y="66560"/>
                </a:lnTo>
                <a:lnTo>
                  <a:pt x="47383" y="65150"/>
                </a:lnTo>
                <a:lnTo>
                  <a:pt x="47663" y="65150"/>
                </a:lnTo>
                <a:lnTo>
                  <a:pt x="88456" y="62158"/>
                </a:lnTo>
                <a:lnTo>
                  <a:pt x="103524" y="61877"/>
                </a:lnTo>
                <a:lnTo>
                  <a:pt x="107734" y="61760"/>
                </a:lnTo>
                <a:lnTo>
                  <a:pt x="107734" y="106439"/>
                </a:lnTo>
                <a:lnTo>
                  <a:pt x="115009" y="95241"/>
                </a:lnTo>
                <a:lnTo>
                  <a:pt x="127761" y="72758"/>
                </a:lnTo>
                <a:lnTo>
                  <a:pt x="130301" y="67970"/>
                </a:lnTo>
                <a:lnTo>
                  <a:pt x="133400" y="62890"/>
                </a:lnTo>
                <a:lnTo>
                  <a:pt x="136778" y="57810"/>
                </a:lnTo>
                <a:lnTo>
                  <a:pt x="140169" y="53022"/>
                </a:lnTo>
                <a:close/>
              </a:path>
              <a:path w="203200" h="262889">
                <a:moveTo>
                  <a:pt x="203060" y="11556"/>
                </a:moveTo>
                <a:lnTo>
                  <a:pt x="200812" y="9029"/>
                </a:lnTo>
                <a:lnTo>
                  <a:pt x="195440" y="7048"/>
                </a:lnTo>
                <a:lnTo>
                  <a:pt x="191782" y="5638"/>
                </a:lnTo>
                <a:lnTo>
                  <a:pt x="186702" y="4229"/>
                </a:lnTo>
                <a:lnTo>
                  <a:pt x="173723" y="1409"/>
                </a:lnTo>
                <a:lnTo>
                  <a:pt x="169494" y="850"/>
                </a:lnTo>
                <a:lnTo>
                  <a:pt x="167525" y="558"/>
                </a:lnTo>
                <a:lnTo>
                  <a:pt x="158216" y="0"/>
                </a:lnTo>
                <a:lnTo>
                  <a:pt x="153428" y="1130"/>
                </a:lnTo>
                <a:lnTo>
                  <a:pt x="152857" y="3670"/>
                </a:lnTo>
                <a:lnTo>
                  <a:pt x="152018" y="6197"/>
                </a:lnTo>
                <a:lnTo>
                  <a:pt x="154546" y="8737"/>
                </a:lnTo>
                <a:lnTo>
                  <a:pt x="160197" y="11277"/>
                </a:lnTo>
                <a:lnTo>
                  <a:pt x="167246" y="14096"/>
                </a:lnTo>
                <a:lnTo>
                  <a:pt x="172034" y="16636"/>
                </a:lnTo>
                <a:lnTo>
                  <a:pt x="175145" y="18897"/>
                </a:lnTo>
                <a:lnTo>
                  <a:pt x="177965" y="21145"/>
                </a:lnTo>
                <a:lnTo>
                  <a:pt x="179374" y="25374"/>
                </a:lnTo>
                <a:lnTo>
                  <a:pt x="179374" y="31305"/>
                </a:lnTo>
                <a:lnTo>
                  <a:pt x="180599" y="221099"/>
                </a:lnTo>
                <a:lnTo>
                  <a:pt x="180919" y="229112"/>
                </a:lnTo>
                <a:lnTo>
                  <a:pt x="181451" y="237285"/>
                </a:lnTo>
                <a:lnTo>
                  <a:pt x="182194" y="245643"/>
                </a:lnTo>
                <a:lnTo>
                  <a:pt x="183032" y="257213"/>
                </a:lnTo>
                <a:lnTo>
                  <a:pt x="185013" y="262851"/>
                </a:lnTo>
                <a:lnTo>
                  <a:pt x="188112" y="262572"/>
                </a:lnTo>
                <a:lnTo>
                  <a:pt x="192341" y="262293"/>
                </a:lnTo>
                <a:lnTo>
                  <a:pt x="195440" y="256082"/>
                </a:lnTo>
                <a:lnTo>
                  <a:pt x="197700" y="243395"/>
                </a:lnTo>
                <a:lnTo>
                  <a:pt x="199184" y="233505"/>
                </a:lnTo>
                <a:lnTo>
                  <a:pt x="199961" y="225422"/>
                </a:lnTo>
                <a:lnTo>
                  <a:pt x="199961" y="24256"/>
                </a:lnTo>
                <a:lnTo>
                  <a:pt x="200520" y="18897"/>
                </a:lnTo>
                <a:lnTo>
                  <a:pt x="201929" y="15227"/>
                </a:lnTo>
                <a:lnTo>
                  <a:pt x="203060" y="11556"/>
                </a:lnTo>
                <a:close/>
              </a:path>
              <a:path w="203200" h="262889">
                <a:moveTo>
                  <a:pt x="201091" y="197142"/>
                </a:moveTo>
                <a:lnTo>
                  <a:pt x="199961" y="31305"/>
                </a:lnTo>
                <a:lnTo>
                  <a:pt x="199961" y="225422"/>
                </a:lnTo>
                <a:lnTo>
                  <a:pt x="200244" y="222483"/>
                </a:lnTo>
                <a:lnTo>
                  <a:pt x="200879" y="210353"/>
                </a:lnTo>
                <a:lnTo>
                  <a:pt x="201091" y="1971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67397" y="4380331"/>
            <a:ext cx="740524" cy="2647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96212" y="4380319"/>
            <a:ext cx="219710" cy="258445"/>
          </a:xfrm>
          <a:custGeom>
            <a:avLst/>
            <a:gdLst/>
            <a:ahLst/>
            <a:cxnLst/>
            <a:rect l="l" t="t" r="r" b="b"/>
            <a:pathLst>
              <a:path w="219709" h="258445">
                <a:moveTo>
                  <a:pt x="219138" y="167246"/>
                </a:moveTo>
                <a:lnTo>
                  <a:pt x="217449" y="164719"/>
                </a:lnTo>
                <a:lnTo>
                  <a:pt x="210400" y="161607"/>
                </a:lnTo>
                <a:lnTo>
                  <a:pt x="205879" y="159639"/>
                </a:lnTo>
                <a:lnTo>
                  <a:pt x="201650" y="159067"/>
                </a:lnTo>
                <a:lnTo>
                  <a:pt x="197421" y="159639"/>
                </a:lnTo>
                <a:lnTo>
                  <a:pt x="193192" y="160477"/>
                </a:lnTo>
                <a:lnTo>
                  <a:pt x="185293" y="162179"/>
                </a:lnTo>
                <a:lnTo>
                  <a:pt x="181595" y="162711"/>
                </a:lnTo>
                <a:lnTo>
                  <a:pt x="173875" y="163088"/>
                </a:lnTo>
                <a:lnTo>
                  <a:pt x="162136" y="163363"/>
                </a:lnTo>
                <a:lnTo>
                  <a:pt x="130504" y="163793"/>
                </a:lnTo>
                <a:lnTo>
                  <a:pt x="107734" y="164147"/>
                </a:lnTo>
                <a:lnTo>
                  <a:pt x="104076" y="164147"/>
                </a:lnTo>
                <a:lnTo>
                  <a:pt x="100126" y="163588"/>
                </a:lnTo>
                <a:lnTo>
                  <a:pt x="95326" y="162179"/>
                </a:lnTo>
                <a:lnTo>
                  <a:pt x="90538" y="161048"/>
                </a:lnTo>
                <a:lnTo>
                  <a:pt x="84886" y="160477"/>
                </a:lnTo>
                <a:lnTo>
                  <a:pt x="78968" y="160769"/>
                </a:lnTo>
                <a:lnTo>
                  <a:pt x="71920" y="161048"/>
                </a:lnTo>
                <a:lnTo>
                  <a:pt x="67132" y="162737"/>
                </a:lnTo>
                <a:lnTo>
                  <a:pt x="63182" y="167817"/>
                </a:lnTo>
                <a:lnTo>
                  <a:pt x="63741" y="169786"/>
                </a:lnTo>
                <a:lnTo>
                  <a:pt x="71640" y="171767"/>
                </a:lnTo>
                <a:lnTo>
                  <a:pt x="75311" y="172897"/>
                </a:lnTo>
                <a:lnTo>
                  <a:pt x="81508" y="175145"/>
                </a:lnTo>
                <a:lnTo>
                  <a:pt x="82918" y="177406"/>
                </a:lnTo>
                <a:lnTo>
                  <a:pt x="83197" y="181076"/>
                </a:lnTo>
                <a:lnTo>
                  <a:pt x="88849" y="241985"/>
                </a:lnTo>
                <a:lnTo>
                  <a:pt x="89128" y="248196"/>
                </a:lnTo>
                <a:lnTo>
                  <a:pt x="90258" y="252425"/>
                </a:lnTo>
                <a:lnTo>
                  <a:pt x="91655" y="254685"/>
                </a:lnTo>
                <a:lnTo>
                  <a:pt x="93078" y="257213"/>
                </a:lnTo>
                <a:lnTo>
                  <a:pt x="95046" y="258343"/>
                </a:lnTo>
                <a:lnTo>
                  <a:pt x="99275" y="258343"/>
                </a:lnTo>
                <a:lnTo>
                  <a:pt x="101257" y="257213"/>
                </a:lnTo>
                <a:lnTo>
                  <a:pt x="104635" y="253845"/>
                </a:lnTo>
                <a:lnTo>
                  <a:pt x="104635" y="175425"/>
                </a:lnTo>
                <a:lnTo>
                  <a:pt x="188112" y="175145"/>
                </a:lnTo>
                <a:lnTo>
                  <a:pt x="188112" y="245394"/>
                </a:lnTo>
                <a:lnTo>
                  <a:pt x="204762" y="245376"/>
                </a:lnTo>
                <a:lnTo>
                  <a:pt x="204762" y="233527"/>
                </a:lnTo>
                <a:lnTo>
                  <a:pt x="210108" y="179666"/>
                </a:lnTo>
                <a:lnTo>
                  <a:pt x="210959" y="174866"/>
                </a:lnTo>
                <a:lnTo>
                  <a:pt x="212940" y="171475"/>
                </a:lnTo>
                <a:lnTo>
                  <a:pt x="216039" y="169227"/>
                </a:lnTo>
                <a:lnTo>
                  <a:pt x="219138" y="167246"/>
                </a:lnTo>
                <a:close/>
              </a:path>
              <a:path w="219709" h="258445">
                <a:moveTo>
                  <a:pt x="188112" y="245394"/>
                </a:moveTo>
                <a:lnTo>
                  <a:pt x="188112" y="175145"/>
                </a:lnTo>
                <a:lnTo>
                  <a:pt x="187553" y="233527"/>
                </a:lnTo>
                <a:lnTo>
                  <a:pt x="107454" y="233527"/>
                </a:lnTo>
                <a:lnTo>
                  <a:pt x="104635" y="175425"/>
                </a:lnTo>
                <a:lnTo>
                  <a:pt x="104635" y="253845"/>
                </a:lnTo>
                <a:lnTo>
                  <a:pt x="105206" y="253276"/>
                </a:lnTo>
                <a:lnTo>
                  <a:pt x="106324" y="250164"/>
                </a:lnTo>
                <a:lnTo>
                  <a:pt x="106603" y="245935"/>
                </a:lnTo>
                <a:lnTo>
                  <a:pt x="130842" y="245817"/>
                </a:lnTo>
                <a:lnTo>
                  <a:pt x="160250" y="245494"/>
                </a:lnTo>
                <a:lnTo>
                  <a:pt x="188112" y="245394"/>
                </a:lnTo>
                <a:close/>
              </a:path>
              <a:path w="219709" h="258445">
                <a:moveTo>
                  <a:pt x="215188" y="241706"/>
                </a:moveTo>
                <a:lnTo>
                  <a:pt x="215188" y="237197"/>
                </a:lnTo>
                <a:lnTo>
                  <a:pt x="213779" y="235788"/>
                </a:lnTo>
                <a:lnTo>
                  <a:pt x="210959" y="234852"/>
                </a:lnTo>
                <a:lnTo>
                  <a:pt x="208419" y="234086"/>
                </a:lnTo>
                <a:lnTo>
                  <a:pt x="206171" y="233807"/>
                </a:lnTo>
                <a:lnTo>
                  <a:pt x="204762" y="233527"/>
                </a:lnTo>
                <a:lnTo>
                  <a:pt x="204762" y="245376"/>
                </a:lnTo>
                <a:lnTo>
                  <a:pt x="205879" y="245282"/>
                </a:lnTo>
                <a:lnTo>
                  <a:pt x="208711" y="244805"/>
                </a:lnTo>
                <a:lnTo>
                  <a:pt x="213779" y="243116"/>
                </a:lnTo>
                <a:lnTo>
                  <a:pt x="215188" y="241706"/>
                </a:lnTo>
                <a:close/>
              </a:path>
              <a:path w="219709" h="258445">
                <a:moveTo>
                  <a:pt x="86309" y="98498"/>
                </a:moveTo>
                <a:lnTo>
                  <a:pt x="86309" y="41465"/>
                </a:lnTo>
                <a:lnTo>
                  <a:pt x="85458" y="44843"/>
                </a:lnTo>
                <a:lnTo>
                  <a:pt x="84048" y="48793"/>
                </a:lnTo>
                <a:lnTo>
                  <a:pt x="58941" y="93493"/>
                </a:lnTo>
                <a:lnTo>
                  <a:pt x="26019" y="128014"/>
                </a:lnTo>
                <a:lnTo>
                  <a:pt x="1130" y="144691"/>
                </a:lnTo>
                <a:lnTo>
                  <a:pt x="0" y="147231"/>
                </a:lnTo>
                <a:lnTo>
                  <a:pt x="3949" y="149199"/>
                </a:lnTo>
                <a:lnTo>
                  <a:pt x="7620" y="151180"/>
                </a:lnTo>
                <a:lnTo>
                  <a:pt x="13538" y="149771"/>
                </a:lnTo>
                <a:lnTo>
                  <a:pt x="45869" y="129077"/>
                </a:lnTo>
                <a:lnTo>
                  <a:pt x="74366" y="100875"/>
                </a:lnTo>
                <a:lnTo>
                  <a:pt x="80657" y="93357"/>
                </a:lnTo>
                <a:lnTo>
                  <a:pt x="86309" y="98498"/>
                </a:lnTo>
                <a:close/>
              </a:path>
              <a:path w="219709" h="258445">
                <a:moveTo>
                  <a:pt x="114503" y="39497"/>
                </a:moveTo>
                <a:lnTo>
                  <a:pt x="111683" y="36106"/>
                </a:lnTo>
                <a:lnTo>
                  <a:pt x="105206" y="31318"/>
                </a:lnTo>
                <a:lnTo>
                  <a:pt x="102095" y="28778"/>
                </a:lnTo>
                <a:lnTo>
                  <a:pt x="97866" y="26238"/>
                </a:lnTo>
                <a:lnTo>
                  <a:pt x="93078" y="23126"/>
                </a:lnTo>
                <a:lnTo>
                  <a:pt x="87998" y="20307"/>
                </a:lnTo>
                <a:lnTo>
                  <a:pt x="84048" y="18897"/>
                </a:lnTo>
                <a:lnTo>
                  <a:pt x="81229" y="18618"/>
                </a:lnTo>
                <a:lnTo>
                  <a:pt x="71069" y="17208"/>
                </a:lnTo>
                <a:lnTo>
                  <a:pt x="66560" y="18059"/>
                </a:lnTo>
                <a:lnTo>
                  <a:pt x="67411" y="20599"/>
                </a:lnTo>
                <a:lnTo>
                  <a:pt x="68249" y="23418"/>
                </a:lnTo>
                <a:lnTo>
                  <a:pt x="71069" y="26517"/>
                </a:lnTo>
                <a:lnTo>
                  <a:pt x="76428" y="29895"/>
                </a:lnTo>
                <a:lnTo>
                  <a:pt x="82359" y="33007"/>
                </a:lnTo>
                <a:lnTo>
                  <a:pt x="85737" y="36106"/>
                </a:lnTo>
                <a:lnTo>
                  <a:pt x="86309" y="41465"/>
                </a:lnTo>
                <a:lnTo>
                  <a:pt x="86309" y="98498"/>
                </a:lnTo>
                <a:lnTo>
                  <a:pt x="88277" y="100335"/>
                </a:lnTo>
                <a:lnTo>
                  <a:pt x="88277" y="83489"/>
                </a:lnTo>
                <a:lnTo>
                  <a:pt x="92506" y="77851"/>
                </a:lnTo>
                <a:lnTo>
                  <a:pt x="96177" y="72199"/>
                </a:lnTo>
                <a:lnTo>
                  <a:pt x="99555" y="66560"/>
                </a:lnTo>
                <a:lnTo>
                  <a:pt x="102946" y="61201"/>
                </a:lnTo>
                <a:lnTo>
                  <a:pt x="108305" y="51054"/>
                </a:lnTo>
                <a:lnTo>
                  <a:pt x="110274" y="46824"/>
                </a:lnTo>
                <a:lnTo>
                  <a:pt x="111975" y="43726"/>
                </a:lnTo>
                <a:lnTo>
                  <a:pt x="113385" y="41465"/>
                </a:lnTo>
                <a:lnTo>
                  <a:pt x="114503" y="39497"/>
                </a:lnTo>
                <a:close/>
              </a:path>
              <a:path w="219709" h="258445">
                <a:moveTo>
                  <a:pt x="147510" y="139890"/>
                </a:moveTo>
                <a:lnTo>
                  <a:pt x="127762" y="109156"/>
                </a:lnTo>
                <a:lnTo>
                  <a:pt x="124383" y="106616"/>
                </a:lnTo>
                <a:lnTo>
                  <a:pt x="122123" y="105486"/>
                </a:lnTo>
                <a:lnTo>
                  <a:pt x="119862" y="107175"/>
                </a:lnTo>
                <a:lnTo>
                  <a:pt x="117043" y="106045"/>
                </a:lnTo>
                <a:lnTo>
                  <a:pt x="112814" y="103225"/>
                </a:lnTo>
                <a:lnTo>
                  <a:pt x="110845" y="102095"/>
                </a:lnTo>
                <a:lnTo>
                  <a:pt x="107454" y="99568"/>
                </a:lnTo>
                <a:lnTo>
                  <a:pt x="102666" y="95326"/>
                </a:lnTo>
                <a:lnTo>
                  <a:pt x="88277" y="83489"/>
                </a:lnTo>
                <a:lnTo>
                  <a:pt x="88277" y="100335"/>
                </a:lnTo>
                <a:lnTo>
                  <a:pt x="92752" y="104532"/>
                </a:lnTo>
                <a:lnTo>
                  <a:pt x="105486" y="116763"/>
                </a:lnTo>
                <a:lnTo>
                  <a:pt x="117151" y="128474"/>
                </a:lnTo>
                <a:lnTo>
                  <a:pt x="121941" y="133349"/>
                </a:lnTo>
                <a:lnTo>
                  <a:pt x="126072" y="137642"/>
                </a:lnTo>
                <a:lnTo>
                  <a:pt x="132562" y="144119"/>
                </a:lnTo>
                <a:lnTo>
                  <a:pt x="138201" y="146939"/>
                </a:lnTo>
                <a:lnTo>
                  <a:pt x="146659" y="144119"/>
                </a:lnTo>
                <a:lnTo>
                  <a:pt x="147510" y="139890"/>
                </a:lnTo>
                <a:close/>
              </a:path>
              <a:path w="219709" h="258445">
                <a:moveTo>
                  <a:pt x="191503" y="82918"/>
                </a:moveTo>
                <a:lnTo>
                  <a:pt x="191503" y="71920"/>
                </a:lnTo>
                <a:lnTo>
                  <a:pt x="186103" y="72508"/>
                </a:lnTo>
                <a:lnTo>
                  <a:pt x="179619" y="73015"/>
                </a:lnTo>
                <a:lnTo>
                  <a:pt x="172025" y="73470"/>
                </a:lnTo>
                <a:lnTo>
                  <a:pt x="154414" y="74372"/>
                </a:lnTo>
                <a:lnTo>
                  <a:pt x="145529" y="74498"/>
                </a:lnTo>
                <a:lnTo>
                  <a:pt x="140456" y="74372"/>
                </a:lnTo>
                <a:lnTo>
                  <a:pt x="134809" y="73861"/>
                </a:lnTo>
                <a:lnTo>
                  <a:pt x="123253" y="73050"/>
                </a:lnTo>
                <a:lnTo>
                  <a:pt x="117894" y="73901"/>
                </a:lnTo>
                <a:lnTo>
                  <a:pt x="119583" y="80098"/>
                </a:lnTo>
                <a:lnTo>
                  <a:pt x="121843" y="82359"/>
                </a:lnTo>
                <a:lnTo>
                  <a:pt x="125501" y="83769"/>
                </a:lnTo>
                <a:lnTo>
                  <a:pt x="134809" y="87157"/>
                </a:lnTo>
                <a:lnTo>
                  <a:pt x="142425" y="89303"/>
                </a:lnTo>
                <a:lnTo>
                  <a:pt x="148348" y="90234"/>
                </a:lnTo>
                <a:lnTo>
                  <a:pt x="152577" y="89979"/>
                </a:lnTo>
                <a:lnTo>
                  <a:pt x="157099" y="88849"/>
                </a:lnTo>
                <a:lnTo>
                  <a:pt x="160197" y="87998"/>
                </a:lnTo>
                <a:lnTo>
                  <a:pt x="162166" y="87718"/>
                </a:lnTo>
                <a:lnTo>
                  <a:pt x="162458" y="87718"/>
                </a:lnTo>
                <a:lnTo>
                  <a:pt x="163868" y="87439"/>
                </a:lnTo>
                <a:lnTo>
                  <a:pt x="168935" y="85750"/>
                </a:lnTo>
                <a:lnTo>
                  <a:pt x="172025" y="85137"/>
                </a:lnTo>
                <a:lnTo>
                  <a:pt x="175425" y="84620"/>
                </a:lnTo>
                <a:lnTo>
                  <a:pt x="175983" y="84340"/>
                </a:lnTo>
                <a:lnTo>
                  <a:pt x="177965" y="84048"/>
                </a:lnTo>
                <a:lnTo>
                  <a:pt x="188404" y="83210"/>
                </a:lnTo>
                <a:lnTo>
                  <a:pt x="191503" y="82918"/>
                </a:lnTo>
                <a:close/>
              </a:path>
              <a:path w="219709" h="258445">
                <a:moveTo>
                  <a:pt x="214630" y="11849"/>
                </a:moveTo>
                <a:lnTo>
                  <a:pt x="212389" y="9331"/>
                </a:lnTo>
                <a:lnTo>
                  <a:pt x="207010" y="7340"/>
                </a:lnTo>
                <a:lnTo>
                  <a:pt x="203352" y="5651"/>
                </a:lnTo>
                <a:lnTo>
                  <a:pt x="198551" y="4241"/>
                </a:lnTo>
                <a:lnTo>
                  <a:pt x="185585" y="1422"/>
                </a:lnTo>
                <a:lnTo>
                  <a:pt x="179619" y="604"/>
                </a:lnTo>
                <a:lnTo>
                  <a:pt x="170065" y="0"/>
                </a:lnTo>
                <a:lnTo>
                  <a:pt x="165277" y="1130"/>
                </a:lnTo>
                <a:lnTo>
                  <a:pt x="164706" y="3670"/>
                </a:lnTo>
                <a:lnTo>
                  <a:pt x="163868" y="6210"/>
                </a:lnTo>
                <a:lnTo>
                  <a:pt x="166395" y="8750"/>
                </a:lnTo>
                <a:lnTo>
                  <a:pt x="171754" y="11290"/>
                </a:lnTo>
                <a:lnTo>
                  <a:pt x="178816" y="14109"/>
                </a:lnTo>
                <a:lnTo>
                  <a:pt x="183883" y="16649"/>
                </a:lnTo>
                <a:lnTo>
                  <a:pt x="189522" y="21158"/>
                </a:lnTo>
                <a:lnTo>
                  <a:pt x="190931" y="25387"/>
                </a:lnTo>
                <a:lnTo>
                  <a:pt x="190931" y="31318"/>
                </a:lnTo>
                <a:lnTo>
                  <a:pt x="191503" y="71920"/>
                </a:lnTo>
                <a:lnTo>
                  <a:pt x="191503" y="82918"/>
                </a:lnTo>
                <a:lnTo>
                  <a:pt x="192062" y="124104"/>
                </a:lnTo>
                <a:lnTo>
                  <a:pt x="192062" y="130302"/>
                </a:lnTo>
                <a:lnTo>
                  <a:pt x="192633" y="137642"/>
                </a:lnTo>
                <a:lnTo>
                  <a:pt x="194043" y="145821"/>
                </a:lnTo>
                <a:lnTo>
                  <a:pt x="195173" y="154000"/>
                </a:lnTo>
                <a:lnTo>
                  <a:pt x="197142" y="158229"/>
                </a:lnTo>
                <a:lnTo>
                  <a:pt x="203060" y="157657"/>
                </a:lnTo>
                <a:lnTo>
                  <a:pt x="206171" y="153149"/>
                </a:lnTo>
                <a:lnTo>
                  <a:pt x="208711" y="143840"/>
                </a:lnTo>
                <a:lnTo>
                  <a:pt x="210393" y="136749"/>
                </a:lnTo>
                <a:lnTo>
                  <a:pt x="211531" y="129995"/>
                </a:lnTo>
                <a:lnTo>
                  <a:pt x="211531" y="24257"/>
                </a:lnTo>
                <a:lnTo>
                  <a:pt x="212090" y="19189"/>
                </a:lnTo>
                <a:lnTo>
                  <a:pt x="213499" y="15519"/>
                </a:lnTo>
                <a:lnTo>
                  <a:pt x="214630" y="11849"/>
                </a:lnTo>
                <a:close/>
              </a:path>
              <a:path w="219709" h="258445">
                <a:moveTo>
                  <a:pt x="212648" y="113944"/>
                </a:moveTo>
                <a:lnTo>
                  <a:pt x="211531" y="31318"/>
                </a:lnTo>
                <a:lnTo>
                  <a:pt x="211531" y="129995"/>
                </a:lnTo>
                <a:lnTo>
                  <a:pt x="211628" y="129420"/>
                </a:lnTo>
                <a:lnTo>
                  <a:pt x="212389" y="121828"/>
                </a:lnTo>
                <a:lnTo>
                  <a:pt x="212648" y="1139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57921" y="4380331"/>
            <a:ext cx="227329" cy="262890"/>
          </a:xfrm>
          <a:custGeom>
            <a:avLst/>
            <a:gdLst/>
            <a:ahLst/>
            <a:cxnLst/>
            <a:rect l="l" t="t" r="r" b="b"/>
            <a:pathLst>
              <a:path w="227329" h="262889">
                <a:moveTo>
                  <a:pt x="74460" y="122252"/>
                </a:moveTo>
                <a:lnTo>
                  <a:pt x="74460" y="56972"/>
                </a:lnTo>
                <a:lnTo>
                  <a:pt x="73901" y="61201"/>
                </a:lnTo>
                <a:lnTo>
                  <a:pt x="72478" y="66560"/>
                </a:lnTo>
                <a:lnTo>
                  <a:pt x="53531" y="115261"/>
                </a:lnTo>
                <a:lnTo>
                  <a:pt x="24115" y="157300"/>
                </a:lnTo>
                <a:lnTo>
                  <a:pt x="850" y="178523"/>
                </a:lnTo>
                <a:lnTo>
                  <a:pt x="0" y="181063"/>
                </a:lnTo>
                <a:lnTo>
                  <a:pt x="3390" y="182473"/>
                </a:lnTo>
                <a:lnTo>
                  <a:pt x="6769" y="184162"/>
                </a:lnTo>
                <a:lnTo>
                  <a:pt x="12128" y="182194"/>
                </a:lnTo>
                <a:lnTo>
                  <a:pt x="47663" y="150888"/>
                </a:lnTo>
                <a:lnTo>
                  <a:pt x="71069" y="118173"/>
                </a:lnTo>
                <a:lnTo>
                  <a:pt x="74460" y="122252"/>
                </a:lnTo>
                <a:close/>
              </a:path>
              <a:path w="227329" h="262889">
                <a:moveTo>
                  <a:pt x="101536" y="52463"/>
                </a:moveTo>
                <a:lnTo>
                  <a:pt x="99275" y="49352"/>
                </a:lnTo>
                <a:lnTo>
                  <a:pt x="93916" y="46253"/>
                </a:lnTo>
                <a:lnTo>
                  <a:pt x="90258" y="43992"/>
                </a:lnTo>
                <a:lnTo>
                  <a:pt x="59512" y="33845"/>
                </a:lnTo>
                <a:lnTo>
                  <a:pt x="54991" y="34683"/>
                </a:lnTo>
                <a:lnTo>
                  <a:pt x="54991" y="39204"/>
                </a:lnTo>
                <a:lnTo>
                  <a:pt x="58381" y="42024"/>
                </a:lnTo>
                <a:lnTo>
                  <a:pt x="65627" y="45787"/>
                </a:lnTo>
                <a:lnTo>
                  <a:pt x="70789" y="48221"/>
                </a:lnTo>
                <a:lnTo>
                  <a:pt x="73901" y="50761"/>
                </a:lnTo>
                <a:lnTo>
                  <a:pt x="74460" y="56972"/>
                </a:lnTo>
                <a:lnTo>
                  <a:pt x="74460" y="122252"/>
                </a:lnTo>
                <a:lnTo>
                  <a:pt x="77838" y="126356"/>
                </a:lnTo>
                <a:lnTo>
                  <a:pt x="77838" y="106324"/>
                </a:lnTo>
                <a:lnTo>
                  <a:pt x="81508" y="99834"/>
                </a:lnTo>
                <a:lnTo>
                  <a:pt x="84886" y="93065"/>
                </a:lnTo>
                <a:lnTo>
                  <a:pt x="91097" y="79527"/>
                </a:lnTo>
                <a:lnTo>
                  <a:pt x="94195" y="72478"/>
                </a:lnTo>
                <a:lnTo>
                  <a:pt x="97028" y="65430"/>
                </a:lnTo>
                <a:lnTo>
                  <a:pt x="98996" y="61760"/>
                </a:lnTo>
                <a:lnTo>
                  <a:pt x="100406" y="58381"/>
                </a:lnTo>
                <a:lnTo>
                  <a:pt x="100965" y="55270"/>
                </a:lnTo>
                <a:lnTo>
                  <a:pt x="101536" y="52463"/>
                </a:lnTo>
                <a:close/>
              </a:path>
              <a:path w="227329" h="262889">
                <a:moveTo>
                  <a:pt x="135102" y="174294"/>
                </a:moveTo>
                <a:lnTo>
                  <a:pt x="130860" y="164426"/>
                </a:lnTo>
                <a:lnTo>
                  <a:pt x="130022" y="162737"/>
                </a:lnTo>
                <a:lnTo>
                  <a:pt x="128612" y="159626"/>
                </a:lnTo>
                <a:lnTo>
                  <a:pt x="110274" y="136779"/>
                </a:lnTo>
                <a:lnTo>
                  <a:pt x="106895" y="135089"/>
                </a:lnTo>
                <a:lnTo>
                  <a:pt x="102374" y="131991"/>
                </a:lnTo>
                <a:lnTo>
                  <a:pt x="100685" y="131140"/>
                </a:lnTo>
                <a:lnTo>
                  <a:pt x="97307" y="127762"/>
                </a:lnTo>
                <a:lnTo>
                  <a:pt x="92506" y="122402"/>
                </a:lnTo>
                <a:lnTo>
                  <a:pt x="87426" y="117043"/>
                </a:lnTo>
                <a:lnTo>
                  <a:pt x="77838" y="106324"/>
                </a:lnTo>
                <a:lnTo>
                  <a:pt x="77838" y="126356"/>
                </a:lnTo>
                <a:lnTo>
                  <a:pt x="86069" y="136411"/>
                </a:lnTo>
                <a:lnTo>
                  <a:pt x="91948" y="143548"/>
                </a:lnTo>
                <a:lnTo>
                  <a:pt x="97710" y="150801"/>
                </a:lnTo>
                <a:lnTo>
                  <a:pt x="102731" y="157338"/>
                </a:lnTo>
                <a:lnTo>
                  <a:pt x="107012" y="163188"/>
                </a:lnTo>
                <a:lnTo>
                  <a:pt x="110553" y="168376"/>
                </a:lnTo>
                <a:lnTo>
                  <a:pt x="116763" y="177114"/>
                </a:lnTo>
                <a:lnTo>
                  <a:pt x="122682" y="181063"/>
                </a:lnTo>
                <a:lnTo>
                  <a:pt x="134531" y="179374"/>
                </a:lnTo>
                <a:lnTo>
                  <a:pt x="135102" y="174294"/>
                </a:lnTo>
                <a:close/>
              </a:path>
              <a:path w="227329" h="262889">
                <a:moveTo>
                  <a:pt x="155689" y="108676"/>
                </a:moveTo>
                <a:lnTo>
                  <a:pt x="155689" y="97294"/>
                </a:lnTo>
                <a:lnTo>
                  <a:pt x="150888" y="97866"/>
                </a:lnTo>
                <a:lnTo>
                  <a:pt x="144399" y="98425"/>
                </a:lnTo>
                <a:lnTo>
                  <a:pt x="132270" y="98871"/>
                </a:lnTo>
                <a:lnTo>
                  <a:pt x="121843" y="98954"/>
                </a:lnTo>
                <a:lnTo>
                  <a:pt x="116763" y="98187"/>
                </a:lnTo>
                <a:lnTo>
                  <a:pt x="104355" y="97294"/>
                </a:lnTo>
                <a:lnTo>
                  <a:pt x="98996" y="98425"/>
                </a:lnTo>
                <a:lnTo>
                  <a:pt x="100685" y="104635"/>
                </a:lnTo>
                <a:lnTo>
                  <a:pt x="102666" y="106883"/>
                </a:lnTo>
                <a:lnTo>
                  <a:pt x="106324" y="108292"/>
                </a:lnTo>
                <a:lnTo>
                  <a:pt x="115412" y="111521"/>
                </a:lnTo>
                <a:lnTo>
                  <a:pt x="122753" y="113587"/>
                </a:lnTo>
                <a:lnTo>
                  <a:pt x="128296" y="114488"/>
                </a:lnTo>
                <a:lnTo>
                  <a:pt x="131152" y="114283"/>
                </a:lnTo>
                <a:lnTo>
                  <a:pt x="132270" y="114159"/>
                </a:lnTo>
                <a:lnTo>
                  <a:pt x="135661" y="113372"/>
                </a:lnTo>
                <a:lnTo>
                  <a:pt x="138480" y="112534"/>
                </a:lnTo>
                <a:lnTo>
                  <a:pt x="140449" y="112242"/>
                </a:lnTo>
                <a:lnTo>
                  <a:pt x="140741" y="112242"/>
                </a:lnTo>
                <a:lnTo>
                  <a:pt x="141859" y="111963"/>
                </a:lnTo>
                <a:lnTo>
                  <a:pt x="146380" y="110274"/>
                </a:lnTo>
                <a:lnTo>
                  <a:pt x="149199" y="109715"/>
                </a:lnTo>
                <a:lnTo>
                  <a:pt x="151739" y="109246"/>
                </a:lnTo>
                <a:lnTo>
                  <a:pt x="153149" y="109143"/>
                </a:lnTo>
                <a:lnTo>
                  <a:pt x="153987" y="108864"/>
                </a:lnTo>
                <a:lnTo>
                  <a:pt x="155397" y="108772"/>
                </a:lnTo>
                <a:lnTo>
                  <a:pt x="155689" y="108676"/>
                </a:lnTo>
                <a:close/>
              </a:path>
              <a:path w="227329" h="262889">
                <a:moveTo>
                  <a:pt x="178523" y="22847"/>
                </a:moveTo>
                <a:lnTo>
                  <a:pt x="176555" y="20307"/>
                </a:lnTo>
                <a:lnTo>
                  <a:pt x="171754" y="18326"/>
                </a:lnTo>
                <a:lnTo>
                  <a:pt x="168097" y="16637"/>
                </a:lnTo>
                <a:lnTo>
                  <a:pt x="135661" y="11047"/>
                </a:lnTo>
                <a:lnTo>
                  <a:pt x="131152" y="11849"/>
                </a:lnTo>
                <a:lnTo>
                  <a:pt x="130581" y="14389"/>
                </a:lnTo>
                <a:lnTo>
                  <a:pt x="129730" y="16916"/>
                </a:lnTo>
                <a:lnTo>
                  <a:pt x="132270" y="19456"/>
                </a:lnTo>
                <a:lnTo>
                  <a:pt x="137909" y="21996"/>
                </a:lnTo>
                <a:lnTo>
                  <a:pt x="144399" y="24815"/>
                </a:lnTo>
                <a:lnTo>
                  <a:pt x="149199" y="27355"/>
                </a:lnTo>
                <a:lnTo>
                  <a:pt x="151739" y="29616"/>
                </a:lnTo>
                <a:lnTo>
                  <a:pt x="154279" y="32143"/>
                </a:lnTo>
                <a:lnTo>
                  <a:pt x="155397" y="36385"/>
                </a:lnTo>
                <a:lnTo>
                  <a:pt x="155397" y="42303"/>
                </a:lnTo>
                <a:lnTo>
                  <a:pt x="155689" y="108676"/>
                </a:lnTo>
                <a:lnTo>
                  <a:pt x="155968" y="108585"/>
                </a:lnTo>
                <a:lnTo>
                  <a:pt x="156634" y="211226"/>
                </a:lnTo>
                <a:lnTo>
                  <a:pt x="156952" y="219243"/>
                </a:lnTo>
                <a:lnTo>
                  <a:pt x="157481" y="227417"/>
                </a:lnTo>
                <a:lnTo>
                  <a:pt x="158216" y="235775"/>
                </a:lnTo>
                <a:lnTo>
                  <a:pt x="159067" y="247345"/>
                </a:lnTo>
                <a:lnTo>
                  <a:pt x="161036" y="252984"/>
                </a:lnTo>
                <a:lnTo>
                  <a:pt x="164147" y="252704"/>
                </a:lnTo>
                <a:lnTo>
                  <a:pt x="168376" y="252412"/>
                </a:lnTo>
                <a:lnTo>
                  <a:pt x="171475" y="246214"/>
                </a:lnTo>
                <a:lnTo>
                  <a:pt x="173736" y="233807"/>
                </a:lnTo>
                <a:lnTo>
                  <a:pt x="175207" y="223917"/>
                </a:lnTo>
                <a:lnTo>
                  <a:pt x="175704" y="218562"/>
                </a:lnTo>
                <a:lnTo>
                  <a:pt x="175704" y="35534"/>
                </a:lnTo>
                <a:lnTo>
                  <a:pt x="176276" y="30175"/>
                </a:lnTo>
                <a:lnTo>
                  <a:pt x="178523" y="22847"/>
                </a:lnTo>
                <a:close/>
              </a:path>
              <a:path w="227329" h="262889">
                <a:moveTo>
                  <a:pt x="176834" y="187261"/>
                </a:moveTo>
                <a:lnTo>
                  <a:pt x="175704" y="42583"/>
                </a:lnTo>
                <a:lnTo>
                  <a:pt x="175704" y="218562"/>
                </a:lnTo>
                <a:lnTo>
                  <a:pt x="176233" y="212863"/>
                </a:lnTo>
                <a:lnTo>
                  <a:pt x="176784" y="200643"/>
                </a:lnTo>
                <a:lnTo>
                  <a:pt x="176834" y="187261"/>
                </a:lnTo>
                <a:close/>
              </a:path>
              <a:path w="227329" h="262889">
                <a:moveTo>
                  <a:pt x="227317" y="11557"/>
                </a:moveTo>
                <a:lnTo>
                  <a:pt x="184734" y="0"/>
                </a:lnTo>
                <a:lnTo>
                  <a:pt x="179933" y="850"/>
                </a:lnTo>
                <a:lnTo>
                  <a:pt x="179374" y="3378"/>
                </a:lnTo>
                <a:lnTo>
                  <a:pt x="178523" y="5918"/>
                </a:lnTo>
                <a:lnTo>
                  <a:pt x="181063" y="8178"/>
                </a:lnTo>
                <a:lnTo>
                  <a:pt x="186702" y="10718"/>
                </a:lnTo>
                <a:lnTo>
                  <a:pt x="193192" y="13538"/>
                </a:lnTo>
                <a:lnTo>
                  <a:pt x="197993" y="16078"/>
                </a:lnTo>
                <a:lnTo>
                  <a:pt x="200533" y="18326"/>
                </a:lnTo>
                <a:lnTo>
                  <a:pt x="203060" y="20866"/>
                </a:lnTo>
                <a:lnTo>
                  <a:pt x="204190" y="25095"/>
                </a:lnTo>
                <a:lnTo>
                  <a:pt x="204190" y="31026"/>
                </a:lnTo>
                <a:lnTo>
                  <a:pt x="205425" y="221099"/>
                </a:lnTo>
                <a:lnTo>
                  <a:pt x="205741" y="229114"/>
                </a:lnTo>
                <a:lnTo>
                  <a:pt x="206269" y="237291"/>
                </a:lnTo>
                <a:lnTo>
                  <a:pt x="207010" y="245656"/>
                </a:lnTo>
                <a:lnTo>
                  <a:pt x="207860" y="257213"/>
                </a:lnTo>
                <a:lnTo>
                  <a:pt x="209829" y="262851"/>
                </a:lnTo>
                <a:lnTo>
                  <a:pt x="212940" y="262572"/>
                </a:lnTo>
                <a:lnTo>
                  <a:pt x="217170" y="262293"/>
                </a:lnTo>
                <a:lnTo>
                  <a:pt x="220268" y="256082"/>
                </a:lnTo>
                <a:lnTo>
                  <a:pt x="222529" y="243395"/>
                </a:lnTo>
                <a:lnTo>
                  <a:pt x="223844" y="233510"/>
                </a:lnTo>
                <a:lnTo>
                  <a:pt x="224497" y="226103"/>
                </a:lnTo>
                <a:lnTo>
                  <a:pt x="224497" y="24257"/>
                </a:lnTo>
                <a:lnTo>
                  <a:pt x="225056" y="18897"/>
                </a:lnTo>
                <a:lnTo>
                  <a:pt x="227317" y="11557"/>
                </a:lnTo>
                <a:close/>
              </a:path>
              <a:path w="227329" h="262889">
                <a:moveTo>
                  <a:pt x="225628" y="197142"/>
                </a:moveTo>
                <a:lnTo>
                  <a:pt x="224497" y="31305"/>
                </a:lnTo>
                <a:lnTo>
                  <a:pt x="224497" y="226103"/>
                </a:lnTo>
                <a:lnTo>
                  <a:pt x="224816" y="222488"/>
                </a:lnTo>
                <a:lnTo>
                  <a:pt x="225420" y="210355"/>
                </a:lnTo>
                <a:lnTo>
                  <a:pt x="225628" y="1971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23579" y="4380039"/>
            <a:ext cx="264160" cy="249554"/>
          </a:xfrm>
          <a:custGeom>
            <a:avLst/>
            <a:gdLst/>
            <a:ahLst/>
            <a:cxnLst/>
            <a:rect l="l" t="t" r="r" b="b"/>
            <a:pathLst>
              <a:path w="264159" h="249554">
                <a:moveTo>
                  <a:pt x="126923" y="23977"/>
                </a:moveTo>
                <a:lnTo>
                  <a:pt x="120434" y="21437"/>
                </a:lnTo>
                <a:lnTo>
                  <a:pt x="107175" y="21158"/>
                </a:lnTo>
                <a:lnTo>
                  <a:pt x="97307" y="20866"/>
                </a:lnTo>
                <a:lnTo>
                  <a:pt x="89687" y="20307"/>
                </a:lnTo>
                <a:lnTo>
                  <a:pt x="78968" y="19748"/>
                </a:lnTo>
                <a:lnTo>
                  <a:pt x="72491" y="18897"/>
                </a:lnTo>
                <a:lnTo>
                  <a:pt x="58674" y="16357"/>
                </a:lnTo>
                <a:lnTo>
                  <a:pt x="54152" y="16916"/>
                </a:lnTo>
                <a:lnTo>
                  <a:pt x="51054" y="18897"/>
                </a:lnTo>
                <a:lnTo>
                  <a:pt x="47955" y="21158"/>
                </a:lnTo>
                <a:lnTo>
                  <a:pt x="48793" y="23685"/>
                </a:lnTo>
                <a:lnTo>
                  <a:pt x="53873" y="26517"/>
                </a:lnTo>
                <a:lnTo>
                  <a:pt x="60363" y="30746"/>
                </a:lnTo>
                <a:lnTo>
                  <a:pt x="84620" y="36944"/>
                </a:lnTo>
                <a:lnTo>
                  <a:pt x="98996" y="36944"/>
                </a:lnTo>
                <a:lnTo>
                  <a:pt x="104635" y="36664"/>
                </a:lnTo>
                <a:lnTo>
                  <a:pt x="111125" y="36093"/>
                </a:lnTo>
                <a:lnTo>
                  <a:pt x="120434" y="35534"/>
                </a:lnTo>
                <a:lnTo>
                  <a:pt x="125222" y="32994"/>
                </a:lnTo>
                <a:lnTo>
                  <a:pt x="126923" y="23977"/>
                </a:lnTo>
                <a:close/>
              </a:path>
              <a:path w="264159" h="249554">
                <a:moveTo>
                  <a:pt x="168948" y="58102"/>
                </a:moveTo>
                <a:lnTo>
                  <a:pt x="131152" y="49352"/>
                </a:lnTo>
                <a:lnTo>
                  <a:pt x="123532" y="50203"/>
                </a:lnTo>
                <a:lnTo>
                  <a:pt x="117614" y="52171"/>
                </a:lnTo>
                <a:lnTo>
                  <a:pt x="112105" y="53659"/>
                </a:lnTo>
                <a:lnTo>
                  <a:pt x="59512" y="56194"/>
                </a:lnTo>
                <a:lnTo>
                  <a:pt x="54432" y="56073"/>
                </a:lnTo>
                <a:lnTo>
                  <a:pt x="40894" y="55562"/>
                </a:lnTo>
                <a:lnTo>
                  <a:pt x="24828" y="54711"/>
                </a:lnTo>
                <a:lnTo>
                  <a:pt x="20027" y="54152"/>
                </a:lnTo>
                <a:lnTo>
                  <a:pt x="14109" y="53301"/>
                </a:lnTo>
                <a:lnTo>
                  <a:pt x="9029" y="54152"/>
                </a:lnTo>
                <a:lnTo>
                  <a:pt x="0" y="58661"/>
                </a:lnTo>
                <a:lnTo>
                  <a:pt x="3111" y="62052"/>
                </a:lnTo>
                <a:lnTo>
                  <a:pt x="13538" y="66281"/>
                </a:lnTo>
                <a:lnTo>
                  <a:pt x="24175" y="69935"/>
                </a:lnTo>
                <a:lnTo>
                  <a:pt x="32826" y="72058"/>
                </a:lnTo>
                <a:lnTo>
                  <a:pt x="39520" y="72701"/>
                </a:lnTo>
                <a:lnTo>
                  <a:pt x="44284" y="71920"/>
                </a:lnTo>
                <a:lnTo>
                  <a:pt x="49072" y="69938"/>
                </a:lnTo>
                <a:lnTo>
                  <a:pt x="55003" y="68917"/>
                </a:lnTo>
                <a:lnTo>
                  <a:pt x="103225" y="66613"/>
                </a:lnTo>
                <a:lnTo>
                  <a:pt x="138623" y="66735"/>
                </a:lnTo>
                <a:lnTo>
                  <a:pt x="149479" y="66939"/>
                </a:lnTo>
                <a:lnTo>
                  <a:pt x="155409" y="67104"/>
                </a:lnTo>
                <a:lnTo>
                  <a:pt x="161886" y="67119"/>
                </a:lnTo>
                <a:lnTo>
                  <a:pt x="165836" y="65430"/>
                </a:lnTo>
                <a:lnTo>
                  <a:pt x="167525" y="61760"/>
                </a:lnTo>
                <a:lnTo>
                  <a:pt x="168948" y="58102"/>
                </a:lnTo>
                <a:close/>
              </a:path>
              <a:path w="264159" h="249554">
                <a:moveTo>
                  <a:pt x="78968" y="92227"/>
                </a:moveTo>
                <a:lnTo>
                  <a:pt x="78968" y="79819"/>
                </a:lnTo>
                <a:lnTo>
                  <a:pt x="77000" y="82067"/>
                </a:lnTo>
                <a:lnTo>
                  <a:pt x="77000" y="82359"/>
                </a:lnTo>
                <a:lnTo>
                  <a:pt x="69672" y="84607"/>
                </a:lnTo>
                <a:lnTo>
                  <a:pt x="34660" y="111054"/>
                </a:lnTo>
                <a:lnTo>
                  <a:pt x="33286" y="123532"/>
                </a:lnTo>
                <a:lnTo>
                  <a:pt x="34348" y="133314"/>
                </a:lnTo>
                <a:lnTo>
                  <a:pt x="37552" y="141933"/>
                </a:lnTo>
                <a:lnTo>
                  <a:pt x="42925" y="149387"/>
                </a:lnTo>
                <a:lnTo>
                  <a:pt x="50495" y="155676"/>
                </a:lnTo>
                <a:lnTo>
                  <a:pt x="54432" y="158044"/>
                </a:lnTo>
                <a:lnTo>
                  <a:pt x="54432" y="114782"/>
                </a:lnTo>
                <a:lnTo>
                  <a:pt x="57543" y="107175"/>
                </a:lnTo>
                <a:lnTo>
                  <a:pt x="69951" y="95326"/>
                </a:lnTo>
                <a:lnTo>
                  <a:pt x="77300" y="92332"/>
                </a:lnTo>
                <a:lnTo>
                  <a:pt x="78968" y="92227"/>
                </a:lnTo>
                <a:close/>
              </a:path>
              <a:path w="264159" h="249554">
                <a:moveTo>
                  <a:pt x="120434" y="157792"/>
                </a:moveTo>
                <a:lnTo>
                  <a:pt x="120434" y="132270"/>
                </a:lnTo>
                <a:lnTo>
                  <a:pt x="117335" y="139611"/>
                </a:lnTo>
                <a:lnTo>
                  <a:pt x="110845" y="145529"/>
                </a:lnTo>
                <a:lnTo>
                  <a:pt x="87439" y="154789"/>
                </a:lnTo>
                <a:lnTo>
                  <a:pt x="77300" y="154733"/>
                </a:lnTo>
                <a:lnTo>
                  <a:pt x="69951" y="151739"/>
                </a:lnTo>
                <a:lnTo>
                  <a:pt x="63741" y="145249"/>
                </a:lnTo>
                <a:lnTo>
                  <a:pt x="57543" y="139039"/>
                </a:lnTo>
                <a:lnTo>
                  <a:pt x="54432" y="131711"/>
                </a:lnTo>
                <a:lnTo>
                  <a:pt x="54432" y="158044"/>
                </a:lnTo>
                <a:lnTo>
                  <a:pt x="86868" y="167525"/>
                </a:lnTo>
                <a:lnTo>
                  <a:pt x="96495" y="166785"/>
                </a:lnTo>
                <a:lnTo>
                  <a:pt x="105910" y="164563"/>
                </a:lnTo>
                <a:lnTo>
                  <a:pt x="115112" y="160860"/>
                </a:lnTo>
                <a:lnTo>
                  <a:pt x="120434" y="157792"/>
                </a:lnTo>
                <a:close/>
              </a:path>
              <a:path w="264159" h="249554">
                <a:moveTo>
                  <a:pt x="106616" y="185292"/>
                </a:moveTo>
                <a:lnTo>
                  <a:pt x="103225" y="183324"/>
                </a:lnTo>
                <a:lnTo>
                  <a:pt x="95897" y="182473"/>
                </a:lnTo>
                <a:lnTo>
                  <a:pt x="91948" y="181914"/>
                </a:lnTo>
                <a:lnTo>
                  <a:pt x="82638" y="181246"/>
                </a:lnTo>
                <a:lnTo>
                  <a:pt x="78968" y="181140"/>
                </a:lnTo>
                <a:lnTo>
                  <a:pt x="71640" y="181635"/>
                </a:lnTo>
                <a:lnTo>
                  <a:pt x="59512" y="183045"/>
                </a:lnTo>
                <a:lnTo>
                  <a:pt x="55003" y="184734"/>
                </a:lnTo>
                <a:lnTo>
                  <a:pt x="60071" y="189814"/>
                </a:lnTo>
                <a:lnTo>
                  <a:pt x="63182" y="191782"/>
                </a:lnTo>
                <a:lnTo>
                  <a:pt x="73329" y="193751"/>
                </a:lnTo>
                <a:lnTo>
                  <a:pt x="77558" y="195160"/>
                </a:lnTo>
                <a:lnTo>
                  <a:pt x="80098" y="196583"/>
                </a:lnTo>
                <a:lnTo>
                  <a:pt x="82638" y="198272"/>
                </a:lnTo>
                <a:lnTo>
                  <a:pt x="83769" y="201650"/>
                </a:lnTo>
                <a:lnTo>
                  <a:pt x="83769" y="237185"/>
                </a:lnTo>
                <a:lnTo>
                  <a:pt x="86868" y="242823"/>
                </a:lnTo>
                <a:lnTo>
                  <a:pt x="98717" y="247903"/>
                </a:lnTo>
                <a:lnTo>
                  <a:pt x="104355" y="249128"/>
                </a:lnTo>
                <a:lnTo>
                  <a:pt x="104355" y="195160"/>
                </a:lnTo>
                <a:lnTo>
                  <a:pt x="104914" y="191211"/>
                </a:lnTo>
                <a:lnTo>
                  <a:pt x="105765" y="188112"/>
                </a:lnTo>
                <a:lnTo>
                  <a:pt x="106616" y="185292"/>
                </a:lnTo>
                <a:close/>
              </a:path>
              <a:path w="264159" h="249554">
                <a:moveTo>
                  <a:pt x="100406" y="76149"/>
                </a:moveTo>
                <a:lnTo>
                  <a:pt x="100126" y="74739"/>
                </a:lnTo>
                <a:lnTo>
                  <a:pt x="97028" y="71069"/>
                </a:lnTo>
                <a:lnTo>
                  <a:pt x="92506" y="69659"/>
                </a:lnTo>
                <a:lnTo>
                  <a:pt x="77279" y="67970"/>
                </a:lnTo>
                <a:lnTo>
                  <a:pt x="73621" y="69659"/>
                </a:lnTo>
                <a:lnTo>
                  <a:pt x="73621" y="75298"/>
                </a:lnTo>
                <a:lnTo>
                  <a:pt x="74739" y="76428"/>
                </a:lnTo>
                <a:lnTo>
                  <a:pt x="77000" y="77279"/>
                </a:lnTo>
                <a:lnTo>
                  <a:pt x="78968" y="78130"/>
                </a:lnTo>
                <a:lnTo>
                  <a:pt x="78968" y="92227"/>
                </a:lnTo>
                <a:lnTo>
                  <a:pt x="87439" y="92275"/>
                </a:lnTo>
                <a:lnTo>
                  <a:pt x="93747" y="92804"/>
                </a:lnTo>
                <a:lnTo>
                  <a:pt x="98717" y="94162"/>
                </a:lnTo>
                <a:lnTo>
                  <a:pt x="98717" y="80378"/>
                </a:lnTo>
                <a:lnTo>
                  <a:pt x="98996" y="78689"/>
                </a:lnTo>
                <a:lnTo>
                  <a:pt x="99847" y="77279"/>
                </a:lnTo>
                <a:lnTo>
                  <a:pt x="100406" y="76149"/>
                </a:lnTo>
                <a:close/>
              </a:path>
              <a:path w="264159" h="249554">
                <a:moveTo>
                  <a:pt x="141579" y="123532"/>
                </a:moveTo>
                <a:lnTo>
                  <a:pt x="120154" y="89115"/>
                </a:lnTo>
                <a:lnTo>
                  <a:pt x="104914" y="84615"/>
                </a:lnTo>
                <a:lnTo>
                  <a:pt x="98717" y="82638"/>
                </a:lnTo>
                <a:lnTo>
                  <a:pt x="98717" y="94162"/>
                </a:lnTo>
                <a:lnTo>
                  <a:pt x="99847" y="94471"/>
                </a:lnTo>
                <a:lnTo>
                  <a:pt x="100126" y="94571"/>
                </a:lnTo>
                <a:lnTo>
                  <a:pt x="105670" y="97324"/>
                </a:lnTo>
                <a:lnTo>
                  <a:pt x="110845" y="101257"/>
                </a:lnTo>
                <a:lnTo>
                  <a:pt x="117335" y="107175"/>
                </a:lnTo>
                <a:lnTo>
                  <a:pt x="120434" y="114782"/>
                </a:lnTo>
                <a:lnTo>
                  <a:pt x="120434" y="157792"/>
                </a:lnTo>
                <a:lnTo>
                  <a:pt x="124104" y="155676"/>
                </a:lnTo>
                <a:lnTo>
                  <a:pt x="131710" y="149387"/>
                </a:lnTo>
                <a:lnTo>
                  <a:pt x="137175" y="141933"/>
                </a:lnTo>
                <a:lnTo>
                  <a:pt x="140474" y="133314"/>
                </a:lnTo>
                <a:lnTo>
                  <a:pt x="141579" y="123532"/>
                </a:lnTo>
                <a:close/>
              </a:path>
              <a:path w="264159" h="249554">
                <a:moveTo>
                  <a:pt x="231838" y="235496"/>
                </a:moveTo>
                <a:lnTo>
                  <a:pt x="227317" y="231825"/>
                </a:lnTo>
                <a:lnTo>
                  <a:pt x="216890" y="229577"/>
                </a:lnTo>
                <a:lnTo>
                  <a:pt x="212369" y="228726"/>
                </a:lnTo>
                <a:lnTo>
                  <a:pt x="205149" y="228795"/>
                </a:lnTo>
                <a:lnTo>
                  <a:pt x="193471" y="229285"/>
                </a:lnTo>
                <a:lnTo>
                  <a:pt x="188683" y="230416"/>
                </a:lnTo>
                <a:lnTo>
                  <a:pt x="186143" y="232397"/>
                </a:lnTo>
                <a:lnTo>
                  <a:pt x="183324" y="234365"/>
                </a:lnTo>
                <a:lnTo>
                  <a:pt x="180225" y="235496"/>
                </a:lnTo>
                <a:lnTo>
                  <a:pt x="176555" y="235775"/>
                </a:lnTo>
                <a:lnTo>
                  <a:pt x="172885" y="236346"/>
                </a:lnTo>
                <a:lnTo>
                  <a:pt x="169227" y="236626"/>
                </a:lnTo>
                <a:lnTo>
                  <a:pt x="160197" y="236689"/>
                </a:lnTo>
                <a:lnTo>
                  <a:pt x="131710" y="236991"/>
                </a:lnTo>
                <a:lnTo>
                  <a:pt x="110845" y="237105"/>
                </a:lnTo>
                <a:lnTo>
                  <a:pt x="109156" y="236626"/>
                </a:lnTo>
                <a:lnTo>
                  <a:pt x="105206" y="233806"/>
                </a:lnTo>
                <a:lnTo>
                  <a:pt x="104355" y="231825"/>
                </a:lnTo>
                <a:lnTo>
                  <a:pt x="104355" y="249128"/>
                </a:lnTo>
                <a:lnTo>
                  <a:pt x="104914" y="249250"/>
                </a:lnTo>
                <a:lnTo>
                  <a:pt x="129567" y="249127"/>
                </a:lnTo>
                <a:lnTo>
                  <a:pt x="211810" y="248211"/>
                </a:lnTo>
                <a:lnTo>
                  <a:pt x="223659" y="248183"/>
                </a:lnTo>
                <a:lnTo>
                  <a:pt x="229019" y="245656"/>
                </a:lnTo>
                <a:lnTo>
                  <a:pt x="231838" y="235496"/>
                </a:lnTo>
                <a:close/>
              </a:path>
              <a:path w="264159" h="249554">
                <a:moveTo>
                  <a:pt x="208140" y="11849"/>
                </a:moveTo>
                <a:lnTo>
                  <a:pt x="205892" y="9309"/>
                </a:lnTo>
                <a:lnTo>
                  <a:pt x="200533" y="7327"/>
                </a:lnTo>
                <a:lnTo>
                  <a:pt x="196862" y="5638"/>
                </a:lnTo>
                <a:lnTo>
                  <a:pt x="192074" y="4229"/>
                </a:lnTo>
                <a:lnTo>
                  <a:pt x="179095" y="1409"/>
                </a:lnTo>
                <a:lnTo>
                  <a:pt x="174866" y="850"/>
                </a:lnTo>
                <a:lnTo>
                  <a:pt x="172885" y="558"/>
                </a:lnTo>
                <a:lnTo>
                  <a:pt x="163868" y="0"/>
                </a:lnTo>
                <a:lnTo>
                  <a:pt x="159067" y="1130"/>
                </a:lnTo>
                <a:lnTo>
                  <a:pt x="158508" y="3670"/>
                </a:lnTo>
                <a:lnTo>
                  <a:pt x="157657" y="6210"/>
                </a:lnTo>
                <a:lnTo>
                  <a:pt x="160197" y="9029"/>
                </a:lnTo>
                <a:lnTo>
                  <a:pt x="165557" y="11569"/>
                </a:lnTo>
                <a:lnTo>
                  <a:pt x="172605" y="14096"/>
                </a:lnTo>
                <a:lnTo>
                  <a:pt x="177406" y="16636"/>
                </a:lnTo>
                <a:lnTo>
                  <a:pt x="180225" y="18897"/>
                </a:lnTo>
                <a:lnTo>
                  <a:pt x="183045" y="21437"/>
                </a:lnTo>
                <a:lnTo>
                  <a:pt x="184454" y="25666"/>
                </a:lnTo>
                <a:lnTo>
                  <a:pt x="184454" y="31584"/>
                </a:lnTo>
                <a:lnTo>
                  <a:pt x="185585" y="177685"/>
                </a:lnTo>
                <a:lnTo>
                  <a:pt x="186143" y="185013"/>
                </a:lnTo>
                <a:lnTo>
                  <a:pt x="187553" y="193192"/>
                </a:lnTo>
                <a:lnTo>
                  <a:pt x="188683" y="201371"/>
                </a:lnTo>
                <a:lnTo>
                  <a:pt x="190665" y="205600"/>
                </a:lnTo>
                <a:lnTo>
                  <a:pt x="193471" y="205320"/>
                </a:lnTo>
                <a:lnTo>
                  <a:pt x="196583" y="205041"/>
                </a:lnTo>
                <a:lnTo>
                  <a:pt x="199682" y="200520"/>
                </a:lnTo>
                <a:lnTo>
                  <a:pt x="202222" y="191211"/>
                </a:lnTo>
                <a:lnTo>
                  <a:pt x="203910" y="184129"/>
                </a:lnTo>
                <a:lnTo>
                  <a:pt x="205041" y="177469"/>
                </a:lnTo>
                <a:lnTo>
                  <a:pt x="205041" y="24536"/>
                </a:lnTo>
                <a:lnTo>
                  <a:pt x="205600" y="19176"/>
                </a:lnTo>
                <a:lnTo>
                  <a:pt x="207022" y="15506"/>
                </a:lnTo>
                <a:lnTo>
                  <a:pt x="208140" y="11849"/>
                </a:lnTo>
                <a:close/>
              </a:path>
              <a:path w="264159" h="249554">
                <a:moveTo>
                  <a:pt x="263982" y="103225"/>
                </a:moveTo>
                <a:lnTo>
                  <a:pt x="259473" y="99834"/>
                </a:lnTo>
                <a:lnTo>
                  <a:pt x="249605" y="97866"/>
                </a:lnTo>
                <a:lnTo>
                  <a:pt x="245376" y="97307"/>
                </a:lnTo>
                <a:lnTo>
                  <a:pt x="240576" y="97015"/>
                </a:lnTo>
                <a:lnTo>
                  <a:pt x="235216" y="97015"/>
                </a:lnTo>
                <a:lnTo>
                  <a:pt x="229857" y="97307"/>
                </a:lnTo>
                <a:lnTo>
                  <a:pt x="226199" y="98145"/>
                </a:lnTo>
                <a:lnTo>
                  <a:pt x="224497" y="99555"/>
                </a:lnTo>
                <a:lnTo>
                  <a:pt x="222529" y="101536"/>
                </a:lnTo>
                <a:lnTo>
                  <a:pt x="219430" y="102654"/>
                </a:lnTo>
                <a:lnTo>
                  <a:pt x="215760" y="103504"/>
                </a:lnTo>
                <a:lnTo>
                  <a:pt x="211810" y="104355"/>
                </a:lnTo>
                <a:lnTo>
                  <a:pt x="208419" y="104914"/>
                </a:lnTo>
                <a:lnTo>
                  <a:pt x="205600" y="105194"/>
                </a:lnTo>
                <a:lnTo>
                  <a:pt x="205041" y="31584"/>
                </a:lnTo>
                <a:lnTo>
                  <a:pt x="205041" y="177469"/>
                </a:lnTo>
                <a:lnTo>
                  <a:pt x="205149" y="176833"/>
                </a:lnTo>
                <a:lnTo>
                  <a:pt x="205600" y="172392"/>
                </a:lnTo>
                <a:lnTo>
                  <a:pt x="205600" y="115912"/>
                </a:lnTo>
                <a:lnTo>
                  <a:pt x="256654" y="115912"/>
                </a:lnTo>
                <a:lnTo>
                  <a:pt x="262013" y="113372"/>
                </a:lnTo>
                <a:lnTo>
                  <a:pt x="263144" y="108305"/>
                </a:lnTo>
                <a:lnTo>
                  <a:pt x="263982" y="103225"/>
                </a:lnTo>
                <a:close/>
              </a:path>
              <a:path w="264159" h="249554">
                <a:moveTo>
                  <a:pt x="206171" y="161607"/>
                </a:moveTo>
                <a:lnTo>
                  <a:pt x="205600" y="115912"/>
                </a:lnTo>
                <a:lnTo>
                  <a:pt x="205600" y="172392"/>
                </a:lnTo>
                <a:lnTo>
                  <a:pt x="205911" y="169324"/>
                </a:lnTo>
                <a:lnTo>
                  <a:pt x="206171" y="1616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97264" y="4380319"/>
            <a:ext cx="979931" cy="271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02782" y="4766881"/>
            <a:ext cx="199555" cy="1931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84531" y="4767097"/>
            <a:ext cx="202565" cy="203835"/>
          </a:xfrm>
          <a:custGeom>
            <a:avLst/>
            <a:gdLst/>
            <a:ahLst/>
            <a:cxnLst/>
            <a:rect l="l" t="t" r="r" b="b"/>
            <a:pathLst>
              <a:path w="202564" h="203835">
                <a:moveTo>
                  <a:pt x="96392" y="23393"/>
                </a:moveTo>
                <a:lnTo>
                  <a:pt x="91376" y="21424"/>
                </a:lnTo>
                <a:lnTo>
                  <a:pt x="79349" y="21156"/>
                </a:lnTo>
                <a:lnTo>
                  <a:pt x="73444" y="20980"/>
                </a:lnTo>
                <a:lnTo>
                  <a:pt x="67551" y="20537"/>
                </a:lnTo>
                <a:lnTo>
                  <a:pt x="59461" y="20116"/>
                </a:lnTo>
                <a:lnTo>
                  <a:pt x="54432" y="19456"/>
                </a:lnTo>
                <a:lnTo>
                  <a:pt x="48526" y="18364"/>
                </a:lnTo>
                <a:lnTo>
                  <a:pt x="43726" y="17271"/>
                </a:lnTo>
                <a:lnTo>
                  <a:pt x="40220" y="17703"/>
                </a:lnTo>
                <a:lnTo>
                  <a:pt x="35420" y="21208"/>
                </a:lnTo>
                <a:lnTo>
                  <a:pt x="36067" y="23164"/>
                </a:lnTo>
                <a:lnTo>
                  <a:pt x="40004" y="25361"/>
                </a:lnTo>
                <a:lnTo>
                  <a:pt x="45034" y="28638"/>
                </a:lnTo>
                <a:lnTo>
                  <a:pt x="67551" y="33667"/>
                </a:lnTo>
                <a:lnTo>
                  <a:pt x="74980" y="33667"/>
                </a:lnTo>
                <a:lnTo>
                  <a:pt x="79349" y="33439"/>
                </a:lnTo>
                <a:lnTo>
                  <a:pt x="84378" y="32791"/>
                </a:lnTo>
                <a:lnTo>
                  <a:pt x="91592" y="32346"/>
                </a:lnTo>
                <a:lnTo>
                  <a:pt x="95313" y="30378"/>
                </a:lnTo>
                <a:lnTo>
                  <a:pt x="95961" y="26885"/>
                </a:lnTo>
                <a:lnTo>
                  <a:pt x="96392" y="23393"/>
                </a:lnTo>
                <a:close/>
              </a:path>
              <a:path w="202564" h="203835">
                <a:moveTo>
                  <a:pt x="129184" y="52463"/>
                </a:moveTo>
                <a:lnTo>
                  <a:pt x="99541" y="45936"/>
                </a:lnTo>
                <a:lnTo>
                  <a:pt x="93992" y="46342"/>
                </a:lnTo>
                <a:lnTo>
                  <a:pt x="89407" y="47650"/>
                </a:lnTo>
                <a:lnTo>
                  <a:pt x="84378" y="49402"/>
                </a:lnTo>
                <a:lnTo>
                  <a:pt x="77165" y="50463"/>
                </a:lnTo>
                <a:lnTo>
                  <a:pt x="76288" y="50509"/>
                </a:lnTo>
                <a:lnTo>
                  <a:pt x="66674" y="50711"/>
                </a:lnTo>
                <a:lnTo>
                  <a:pt x="56616" y="51146"/>
                </a:lnTo>
                <a:lnTo>
                  <a:pt x="48526" y="51371"/>
                </a:lnTo>
                <a:lnTo>
                  <a:pt x="30856" y="50666"/>
                </a:lnTo>
                <a:lnTo>
                  <a:pt x="15087" y="49834"/>
                </a:lnTo>
                <a:lnTo>
                  <a:pt x="10502" y="49187"/>
                </a:lnTo>
                <a:lnTo>
                  <a:pt x="6565" y="49834"/>
                </a:lnTo>
                <a:lnTo>
                  <a:pt x="0" y="53339"/>
                </a:lnTo>
                <a:lnTo>
                  <a:pt x="2412" y="55956"/>
                </a:lnTo>
                <a:lnTo>
                  <a:pt x="10502" y="59232"/>
                </a:lnTo>
                <a:lnTo>
                  <a:pt x="22301" y="64046"/>
                </a:lnTo>
                <a:lnTo>
                  <a:pt x="30175" y="65582"/>
                </a:lnTo>
                <a:lnTo>
                  <a:pt x="38036" y="62509"/>
                </a:lnTo>
                <a:lnTo>
                  <a:pt x="43065" y="61201"/>
                </a:lnTo>
                <a:lnTo>
                  <a:pt x="81102" y="59091"/>
                </a:lnTo>
                <a:lnTo>
                  <a:pt x="108864" y="59212"/>
                </a:lnTo>
                <a:lnTo>
                  <a:pt x="114109" y="59320"/>
                </a:lnTo>
                <a:lnTo>
                  <a:pt x="118694" y="59455"/>
                </a:lnTo>
                <a:lnTo>
                  <a:pt x="123507" y="59677"/>
                </a:lnTo>
                <a:lnTo>
                  <a:pt x="126568" y="58140"/>
                </a:lnTo>
                <a:lnTo>
                  <a:pt x="129184" y="52463"/>
                </a:lnTo>
                <a:close/>
              </a:path>
              <a:path w="202564" h="203835">
                <a:moveTo>
                  <a:pt x="57924" y="85255"/>
                </a:moveTo>
                <a:lnTo>
                  <a:pt x="57924" y="74104"/>
                </a:lnTo>
                <a:lnTo>
                  <a:pt x="57708" y="75628"/>
                </a:lnTo>
                <a:lnTo>
                  <a:pt x="55740" y="77812"/>
                </a:lnTo>
                <a:lnTo>
                  <a:pt x="55740" y="78028"/>
                </a:lnTo>
                <a:lnTo>
                  <a:pt x="49402" y="79993"/>
                </a:lnTo>
                <a:lnTo>
                  <a:pt x="38480" y="83502"/>
                </a:lnTo>
                <a:lnTo>
                  <a:pt x="30856" y="87426"/>
                </a:lnTo>
                <a:lnTo>
                  <a:pt x="25388" y="93608"/>
                </a:lnTo>
                <a:lnTo>
                  <a:pt x="22095" y="102004"/>
                </a:lnTo>
                <a:lnTo>
                  <a:pt x="20993" y="112572"/>
                </a:lnTo>
                <a:lnTo>
                  <a:pt x="21890" y="120768"/>
                </a:lnTo>
                <a:lnTo>
                  <a:pt x="24568" y="127982"/>
                </a:lnTo>
                <a:lnTo>
                  <a:pt x="29008" y="134213"/>
                </a:lnTo>
                <a:lnTo>
                  <a:pt x="35191" y="139458"/>
                </a:lnTo>
                <a:lnTo>
                  <a:pt x="37604" y="140912"/>
                </a:lnTo>
                <a:lnTo>
                  <a:pt x="37604" y="104927"/>
                </a:lnTo>
                <a:lnTo>
                  <a:pt x="40220" y="98361"/>
                </a:lnTo>
                <a:lnTo>
                  <a:pt x="51155" y="87871"/>
                </a:lnTo>
                <a:lnTo>
                  <a:pt x="57264" y="85349"/>
                </a:lnTo>
                <a:lnTo>
                  <a:pt x="57924" y="85255"/>
                </a:lnTo>
                <a:close/>
              </a:path>
              <a:path w="202564" h="203835">
                <a:moveTo>
                  <a:pt x="92240" y="141172"/>
                </a:moveTo>
                <a:lnTo>
                  <a:pt x="92240" y="119341"/>
                </a:lnTo>
                <a:lnTo>
                  <a:pt x="89623" y="125463"/>
                </a:lnTo>
                <a:lnTo>
                  <a:pt x="79133" y="136397"/>
                </a:lnTo>
                <a:lnTo>
                  <a:pt x="73228" y="138835"/>
                </a:lnTo>
                <a:lnTo>
                  <a:pt x="57264" y="138911"/>
                </a:lnTo>
                <a:lnTo>
                  <a:pt x="51155" y="136182"/>
                </a:lnTo>
                <a:lnTo>
                  <a:pt x="40220" y="125247"/>
                </a:lnTo>
                <a:lnTo>
                  <a:pt x="37604" y="119341"/>
                </a:lnTo>
                <a:lnTo>
                  <a:pt x="37604" y="140912"/>
                </a:lnTo>
                <a:lnTo>
                  <a:pt x="42330" y="143759"/>
                </a:lnTo>
                <a:lnTo>
                  <a:pt x="49674" y="146831"/>
                </a:lnTo>
                <a:lnTo>
                  <a:pt x="57264" y="148674"/>
                </a:lnTo>
                <a:lnTo>
                  <a:pt x="63614" y="149169"/>
                </a:lnTo>
                <a:lnTo>
                  <a:pt x="66674" y="149168"/>
                </a:lnTo>
                <a:lnTo>
                  <a:pt x="72796" y="148691"/>
                </a:lnTo>
                <a:lnTo>
                  <a:pt x="73228" y="148623"/>
                </a:lnTo>
                <a:lnTo>
                  <a:pt x="80606" y="146831"/>
                </a:lnTo>
                <a:lnTo>
                  <a:pt x="87948" y="143759"/>
                </a:lnTo>
                <a:lnTo>
                  <a:pt x="92240" y="141172"/>
                </a:lnTo>
                <a:close/>
              </a:path>
              <a:path w="202564" h="203835">
                <a:moveTo>
                  <a:pt x="77165" y="72351"/>
                </a:moveTo>
                <a:lnTo>
                  <a:pt x="57924" y="65839"/>
                </a:lnTo>
                <a:lnTo>
                  <a:pt x="56400" y="65879"/>
                </a:lnTo>
                <a:lnTo>
                  <a:pt x="53124" y="67106"/>
                </a:lnTo>
                <a:lnTo>
                  <a:pt x="53124" y="71259"/>
                </a:lnTo>
                <a:lnTo>
                  <a:pt x="54000" y="72351"/>
                </a:lnTo>
                <a:lnTo>
                  <a:pt x="57924" y="74104"/>
                </a:lnTo>
                <a:lnTo>
                  <a:pt x="57924" y="85255"/>
                </a:lnTo>
                <a:lnTo>
                  <a:pt x="73228" y="85255"/>
                </a:lnTo>
                <a:lnTo>
                  <a:pt x="75641" y="86218"/>
                </a:lnTo>
                <a:lnTo>
                  <a:pt x="75641" y="75844"/>
                </a:lnTo>
                <a:lnTo>
                  <a:pt x="75857" y="74536"/>
                </a:lnTo>
                <a:lnTo>
                  <a:pt x="77165" y="72351"/>
                </a:lnTo>
                <a:close/>
              </a:path>
              <a:path w="202564" h="203835">
                <a:moveTo>
                  <a:pt x="108864" y="112572"/>
                </a:moveTo>
                <a:lnTo>
                  <a:pt x="81102" y="79997"/>
                </a:lnTo>
                <a:lnTo>
                  <a:pt x="75641" y="78028"/>
                </a:lnTo>
                <a:lnTo>
                  <a:pt x="75641" y="86218"/>
                </a:lnTo>
                <a:lnTo>
                  <a:pt x="79781" y="87871"/>
                </a:lnTo>
                <a:lnTo>
                  <a:pt x="89839" y="98805"/>
                </a:lnTo>
                <a:lnTo>
                  <a:pt x="92240" y="105359"/>
                </a:lnTo>
                <a:lnTo>
                  <a:pt x="92240" y="141172"/>
                </a:lnTo>
                <a:lnTo>
                  <a:pt x="95084" y="139458"/>
                </a:lnTo>
                <a:lnTo>
                  <a:pt x="101111" y="134213"/>
                </a:lnTo>
                <a:lnTo>
                  <a:pt x="105417" y="127982"/>
                </a:lnTo>
                <a:lnTo>
                  <a:pt x="108002" y="120768"/>
                </a:lnTo>
                <a:lnTo>
                  <a:pt x="108864" y="112572"/>
                </a:lnTo>
                <a:close/>
              </a:path>
              <a:path w="202564" h="203835">
                <a:moveTo>
                  <a:pt x="158699" y="8966"/>
                </a:moveTo>
                <a:lnTo>
                  <a:pt x="156946" y="6997"/>
                </a:lnTo>
                <a:lnTo>
                  <a:pt x="152793" y="5460"/>
                </a:lnTo>
                <a:lnTo>
                  <a:pt x="149948" y="4368"/>
                </a:lnTo>
                <a:lnTo>
                  <a:pt x="124383" y="0"/>
                </a:lnTo>
                <a:lnTo>
                  <a:pt x="120662" y="876"/>
                </a:lnTo>
                <a:lnTo>
                  <a:pt x="120218" y="2844"/>
                </a:lnTo>
                <a:lnTo>
                  <a:pt x="119570" y="4813"/>
                </a:lnTo>
                <a:lnTo>
                  <a:pt x="121538" y="6781"/>
                </a:lnTo>
                <a:lnTo>
                  <a:pt x="125691" y="8750"/>
                </a:lnTo>
                <a:lnTo>
                  <a:pt x="131152" y="10934"/>
                </a:lnTo>
                <a:lnTo>
                  <a:pt x="134873" y="12903"/>
                </a:lnTo>
                <a:lnTo>
                  <a:pt x="139242" y="16395"/>
                </a:lnTo>
                <a:lnTo>
                  <a:pt x="140334" y="19672"/>
                </a:lnTo>
                <a:lnTo>
                  <a:pt x="140334" y="24269"/>
                </a:lnTo>
                <a:lnTo>
                  <a:pt x="141211" y="173342"/>
                </a:lnTo>
                <a:lnTo>
                  <a:pt x="141643" y="181648"/>
                </a:lnTo>
                <a:lnTo>
                  <a:pt x="142519" y="190385"/>
                </a:lnTo>
                <a:lnTo>
                  <a:pt x="143179" y="199351"/>
                </a:lnTo>
                <a:lnTo>
                  <a:pt x="144703" y="203720"/>
                </a:lnTo>
                <a:lnTo>
                  <a:pt x="147104" y="203504"/>
                </a:lnTo>
                <a:lnTo>
                  <a:pt x="150393" y="203288"/>
                </a:lnTo>
                <a:lnTo>
                  <a:pt x="152793" y="198475"/>
                </a:lnTo>
                <a:lnTo>
                  <a:pt x="154546" y="188633"/>
                </a:lnTo>
                <a:lnTo>
                  <a:pt x="155564" y="180974"/>
                </a:lnTo>
                <a:lnTo>
                  <a:pt x="156286" y="172792"/>
                </a:lnTo>
                <a:lnTo>
                  <a:pt x="156286" y="18795"/>
                </a:lnTo>
                <a:lnTo>
                  <a:pt x="156730" y="14643"/>
                </a:lnTo>
                <a:lnTo>
                  <a:pt x="157822" y="11810"/>
                </a:lnTo>
                <a:lnTo>
                  <a:pt x="158699" y="8966"/>
                </a:lnTo>
                <a:close/>
              </a:path>
              <a:path w="202564" h="203835">
                <a:moveTo>
                  <a:pt x="201968" y="94424"/>
                </a:moveTo>
                <a:lnTo>
                  <a:pt x="198475" y="91808"/>
                </a:lnTo>
                <a:lnTo>
                  <a:pt x="190830" y="90271"/>
                </a:lnTo>
                <a:lnTo>
                  <a:pt x="187553" y="90055"/>
                </a:lnTo>
                <a:lnTo>
                  <a:pt x="183832" y="89839"/>
                </a:lnTo>
                <a:lnTo>
                  <a:pt x="175526" y="89839"/>
                </a:lnTo>
                <a:lnTo>
                  <a:pt x="172681" y="90500"/>
                </a:lnTo>
                <a:lnTo>
                  <a:pt x="171373" y="91592"/>
                </a:lnTo>
                <a:lnTo>
                  <a:pt x="169837" y="93116"/>
                </a:lnTo>
                <a:lnTo>
                  <a:pt x="167436" y="94208"/>
                </a:lnTo>
                <a:lnTo>
                  <a:pt x="164591" y="94868"/>
                </a:lnTo>
                <a:lnTo>
                  <a:pt x="161531" y="95516"/>
                </a:lnTo>
                <a:lnTo>
                  <a:pt x="158699" y="96177"/>
                </a:lnTo>
                <a:lnTo>
                  <a:pt x="156286" y="96392"/>
                </a:lnTo>
                <a:lnTo>
                  <a:pt x="156286" y="104698"/>
                </a:lnTo>
                <a:lnTo>
                  <a:pt x="196075" y="104698"/>
                </a:lnTo>
                <a:lnTo>
                  <a:pt x="200228" y="102730"/>
                </a:lnTo>
                <a:lnTo>
                  <a:pt x="201968" y="94424"/>
                </a:lnTo>
                <a:close/>
              </a:path>
              <a:path w="202564" h="203835">
                <a:moveTo>
                  <a:pt x="156946" y="152793"/>
                </a:moveTo>
                <a:lnTo>
                  <a:pt x="156286" y="104698"/>
                </a:lnTo>
                <a:lnTo>
                  <a:pt x="156286" y="172792"/>
                </a:lnTo>
                <a:lnTo>
                  <a:pt x="156317" y="172432"/>
                </a:lnTo>
                <a:lnTo>
                  <a:pt x="156785" y="163031"/>
                </a:lnTo>
                <a:lnTo>
                  <a:pt x="156946" y="15279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94818" y="4767097"/>
            <a:ext cx="196850" cy="203835"/>
          </a:xfrm>
          <a:custGeom>
            <a:avLst/>
            <a:gdLst/>
            <a:ahLst/>
            <a:cxnLst/>
            <a:rect l="l" t="t" r="r" b="b"/>
            <a:pathLst>
              <a:path w="196850" h="203835">
                <a:moveTo>
                  <a:pt x="40652" y="40652"/>
                </a:moveTo>
                <a:lnTo>
                  <a:pt x="37807" y="39128"/>
                </a:lnTo>
                <a:lnTo>
                  <a:pt x="31254" y="38214"/>
                </a:lnTo>
                <a:lnTo>
                  <a:pt x="27749" y="37604"/>
                </a:lnTo>
                <a:lnTo>
                  <a:pt x="19011" y="36944"/>
                </a:lnTo>
                <a:lnTo>
                  <a:pt x="13550" y="37376"/>
                </a:lnTo>
                <a:lnTo>
                  <a:pt x="3924" y="38036"/>
                </a:lnTo>
                <a:lnTo>
                  <a:pt x="0" y="39560"/>
                </a:lnTo>
                <a:lnTo>
                  <a:pt x="1968" y="41529"/>
                </a:lnTo>
                <a:lnTo>
                  <a:pt x="3924" y="43713"/>
                </a:lnTo>
                <a:lnTo>
                  <a:pt x="6121" y="45250"/>
                </a:lnTo>
                <a:lnTo>
                  <a:pt x="8953" y="45897"/>
                </a:lnTo>
                <a:lnTo>
                  <a:pt x="17259" y="47866"/>
                </a:lnTo>
                <a:lnTo>
                  <a:pt x="19888" y="48742"/>
                </a:lnTo>
                <a:lnTo>
                  <a:pt x="22288" y="49618"/>
                </a:lnTo>
                <a:lnTo>
                  <a:pt x="23596" y="52235"/>
                </a:lnTo>
                <a:lnTo>
                  <a:pt x="23596" y="56616"/>
                </a:lnTo>
                <a:lnTo>
                  <a:pt x="24041" y="128524"/>
                </a:lnTo>
                <a:lnTo>
                  <a:pt x="25565" y="132892"/>
                </a:lnTo>
                <a:lnTo>
                  <a:pt x="31254" y="136829"/>
                </a:lnTo>
                <a:lnTo>
                  <a:pt x="35623" y="137922"/>
                </a:lnTo>
                <a:lnTo>
                  <a:pt x="39776" y="137922"/>
                </a:lnTo>
                <a:lnTo>
                  <a:pt x="39776" y="48526"/>
                </a:lnTo>
                <a:lnTo>
                  <a:pt x="39992" y="45250"/>
                </a:lnTo>
                <a:lnTo>
                  <a:pt x="40436" y="42837"/>
                </a:lnTo>
                <a:lnTo>
                  <a:pt x="40652" y="40652"/>
                </a:lnTo>
                <a:close/>
              </a:path>
              <a:path w="196850" h="203835">
                <a:moveTo>
                  <a:pt x="135508" y="111912"/>
                </a:moveTo>
                <a:lnTo>
                  <a:pt x="135508" y="103606"/>
                </a:lnTo>
                <a:lnTo>
                  <a:pt x="125679" y="107104"/>
                </a:lnTo>
                <a:lnTo>
                  <a:pt x="115188" y="110398"/>
                </a:lnTo>
                <a:lnTo>
                  <a:pt x="77793" y="119935"/>
                </a:lnTo>
                <a:lnTo>
                  <a:pt x="47205" y="123723"/>
                </a:lnTo>
                <a:lnTo>
                  <a:pt x="45021" y="123723"/>
                </a:lnTo>
                <a:lnTo>
                  <a:pt x="39776" y="52679"/>
                </a:lnTo>
                <a:lnTo>
                  <a:pt x="39776" y="137922"/>
                </a:lnTo>
                <a:lnTo>
                  <a:pt x="88303" y="129184"/>
                </a:lnTo>
                <a:lnTo>
                  <a:pt x="126110" y="116162"/>
                </a:lnTo>
                <a:lnTo>
                  <a:pt x="135508" y="111912"/>
                </a:lnTo>
                <a:close/>
              </a:path>
              <a:path w="196850" h="203835">
                <a:moveTo>
                  <a:pt x="153441" y="8966"/>
                </a:moveTo>
                <a:lnTo>
                  <a:pt x="151688" y="6997"/>
                </a:lnTo>
                <a:lnTo>
                  <a:pt x="147319" y="5378"/>
                </a:lnTo>
                <a:lnTo>
                  <a:pt x="144691" y="4368"/>
                </a:lnTo>
                <a:lnTo>
                  <a:pt x="140766" y="3276"/>
                </a:lnTo>
                <a:lnTo>
                  <a:pt x="130708" y="1092"/>
                </a:lnTo>
                <a:lnTo>
                  <a:pt x="126110" y="444"/>
                </a:lnTo>
                <a:lnTo>
                  <a:pt x="118897" y="0"/>
                </a:lnTo>
                <a:lnTo>
                  <a:pt x="115188" y="876"/>
                </a:lnTo>
                <a:lnTo>
                  <a:pt x="114744" y="2844"/>
                </a:lnTo>
                <a:lnTo>
                  <a:pt x="114096" y="4813"/>
                </a:lnTo>
                <a:lnTo>
                  <a:pt x="116065" y="6781"/>
                </a:lnTo>
                <a:lnTo>
                  <a:pt x="120218" y="8737"/>
                </a:lnTo>
                <a:lnTo>
                  <a:pt x="125679" y="10934"/>
                </a:lnTo>
                <a:lnTo>
                  <a:pt x="129387" y="12890"/>
                </a:lnTo>
                <a:lnTo>
                  <a:pt x="131800" y="14643"/>
                </a:lnTo>
                <a:lnTo>
                  <a:pt x="133984" y="16395"/>
                </a:lnTo>
                <a:lnTo>
                  <a:pt x="135077" y="19672"/>
                </a:lnTo>
                <a:lnTo>
                  <a:pt x="135077" y="24269"/>
                </a:lnTo>
                <a:lnTo>
                  <a:pt x="135508" y="111912"/>
                </a:lnTo>
                <a:lnTo>
                  <a:pt x="135953" y="173342"/>
                </a:lnTo>
                <a:lnTo>
                  <a:pt x="136385" y="181648"/>
                </a:lnTo>
                <a:lnTo>
                  <a:pt x="137261" y="190385"/>
                </a:lnTo>
                <a:lnTo>
                  <a:pt x="137921" y="199351"/>
                </a:lnTo>
                <a:lnTo>
                  <a:pt x="139445" y="203720"/>
                </a:lnTo>
                <a:lnTo>
                  <a:pt x="141858" y="203504"/>
                </a:lnTo>
                <a:lnTo>
                  <a:pt x="144906" y="203276"/>
                </a:lnTo>
                <a:lnTo>
                  <a:pt x="147319" y="198475"/>
                </a:lnTo>
                <a:lnTo>
                  <a:pt x="149059" y="188633"/>
                </a:lnTo>
                <a:lnTo>
                  <a:pt x="150210" y="180974"/>
                </a:lnTo>
                <a:lnTo>
                  <a:pt x="150812" y="174710"/>
                </a:lnTo>
                <a:lnTo>
                  <a:pt x="150812" y="18796"/>
                </a:lnTo>
                <a:lnTo>
                  <a:pt x="151256" y="14643"/>
                </a:lnTo>
                <a:lnTo>
                  <a:pt x="153441" y="8966"/>
                </a:lnTo>
                <a:close/>
              </a:path>
              <a:path w="196850" h="203835">
                <a:moveTo>
                  <a:pt x="196710" y="86563"/>
                </a:moveTo>
                <a:lnTo>
                  <a:pt x="193217" y="83934"/>
                </a:lnTo>
                <a:lnTo>
                  <a:pt x="185572" y="82410"/>
                </a:lnTo>
                <a:lnTo>
                  <a:pt x="182295" y="81965"/>
                </a:lnTo>
                <a:lnTo>
                  <a:pt x="178574" y="81749"/>
                </a:lnTo>
                <a:lnTo>
                  <a:pt x="174421" y="81749"/>
                </a:lnTo>
                <a:lnTo>
                  <a:pt x="170052" y="81965"/>
                </a:lnTo>
                <a:lnTo>
                  <a:pt x="167208" y="82626"/>
                </a:lnTo>
                <a:lnTo>
                  <a:pt x="164579" y="85242"/>
                </a:lnTo>
                <a:lnTo>
                  <a:pt x="162178" y="86334"/>
                </a:lnTo>
                <a:lnTo>
                  <a:pt x="159334" y="86995"/>
                </a:lnTo>
                <a:lnTo>
                  <a:pt x="156286" y="87655"/>
                </a:lnTo>
                <a:lnTo>
                  <a:pt x="153441" y="88303"/>
                </a:lnTo>
                <a:lnTo>
                  <a:pt x="151028" y="88531"/>
                </a:lnTo>
                <a:lnTo>
                  <a:pt x="150812" y="24269"/>
                </a:lnTo>
                <a:lnTo>
                  <a:pt x="150812" y="174710"/>
                </a:lnTo>
                <a:lnTo>
                  <a:pt x="151028" y="172465"/>
                </a:lnTo>
                <a:lnTo>
                  <a:pt x="151028" y="96608"/>
                </a:lnTo>
                <a:lnTo>
                  <a:pt x="190817" y="96608"/>
                </a:lnTo>
                <a:lnTo>
                  <a:pt x="194970" y="94653"/>
                </a:lnTo>
                <a:lnTo>
                  <a:pt x="196710" y="86563"/>
                </a:lnTo>
                <a:close/>
              </a:path>
              <a:path w="196850" h="203835">
                <a:moveTo>
                  <a:pt x="151688" y="152793"/>
                </a:moveTo>
                <a:lnTo>
                  <a:pt x="151028" y="96608"/>
                </a:lnTo>
                <a:lnTo>
                  <a:pt x="151028" y="172465"/>
                </a:lnTo>
                <a:lnTo>
                  <a:pt x="151524" y="163031"/>
                </a:lnTo>
                <a:lnTo>
                  <a:pt x="151688" y="15279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07276" y="4767097"/>
            <a:ext cx="165735" cy="203835"/>
          </a:xfrm>
          <a:custGeom>
            <a:avLst/>
            <a:gdLst/>
            <a:ahLst/>
            <a:cxnLst/>
            <a:rect l="l" t="t" r="r" b="b"/>
            <a:pathLst>
              <a:path w="165734" h="203835">
                <a:moveTo>
                  <a:pt x="147548" y="131584"/>
                </a:moveTo>
                <a:lnTo>
                  <a:pt x="147548" y="122631"/>
                </a:lnTo>
                <a:lnTo>
                  <a:pt x="137544" y="124154"/>
                </a:lnTo>
                <a:lnTo>
                  <a:pt x="125248" y="125799"/>
                </a:lnTo>
                <a:lnTo>
                  <a:pt x="76640" y="131465"/>
                </a:lnTo>
                <a:lnTo>
                  <a:pt x="26447" y="133692"/>
                </a:lnTo>
                <a:lnTo>
                  <a:pt x="24041" y="133553"/>
                </a:lnTo>
                <a:lnTo>
                  <a:pt x="18654" y="133446"/>
                </a:lnTo>
                <a:lnTo>
                  <a:pt x="13550" y="133121"/>
                </a:lnTo>
                <a:lnTo>
                  <a:pt x="4597" y="132461"/>
                </a:lnTo>
                <a:lnTo>
                  <a:pt x="0" y="133337"/>
                </a:lnTo>
                <a:lnTo>
                  <a:pt x="444" y="138150"/>
                </a:lnTo>
                <a:lnTo>
                  <a:pt x="3276" y="140550"/>
                </a:lnTo>
                <a:lnTo>
                  <a:pt x="9182" y="142951"/>
                </a:lnTo>
                <a:lnTo>
                  <a:pt x="18654" y="146891"/>
                </a:lnTo>
                <a:lnTo>
                  <a:pt x="26447" y="149234"/>
                </a:lnTo>
                <a:lnTo>
                  <a:pt x="32602" y="150019"/>
                </a:lnTo>
                <a:lnTo>
                  <a:pt x="37160" y="149288"/>
                </a:lnTo>
                <a:lnTo>
                  <a:pt x="41973" y="147320"/>
                </a:lnTo>
                <a:lnTo>
                  <a:pt x="47218" y="145856"/>
                </a:lnTo>
                <a:lnTo>
                  <a:pt x="47788" y="145730"/>
                </a:lnTo>
                <a:lnTo>
                  <a:pt x="53339" y="144703"/>
                </a:lnTo>
                <a:lnTo>
                  <a:pt x="62764" y="144135"/>
                </a:lnTo>
                <a:lnTo>
                  <a:pt x="73666" y="143094"/>
                </a:lnTo>
                <a:lnTo>
                  <a:pt x="113794" y="137549"/>
                </a:lnTo>
                <a:lnTo>
                  <a:pt x="137921" y="133402"/>
                </a:lnTo>
                <a:lnTo>
                  <a:pt x="147548" y="131584"/>
                </a:lnTo>
                <a:close/>
              </a:path>
              <a:path w="165734" h="203835">
                <a:moveTo>
                  <a:pt x="61201" y="37160"/>
                </a:moveTo>
                <a:lnTo>
                  <a:pt x="61201" y="26885"/>
                </a:lnTo>
                <a:lnTo>
                  <a:pt x="58800" y="29070"/>
                </a:lnTo>
                <a:lnTo>
                  <a:pt x="58800" y="29286"/>
                </a:lnTo>
                <a:lnTo>
                  <a:pt x="52679" y="31483"/>
                </a:lnTo>
                <a:lnTo>
                  <a:pt x="21640" y="66230"/>
                </a:lnTo>
                <a:lnTo>
                  <a:pt x="22583" y="74764"/>
                </a:lnTo>
                <a:lnTo>
                  <a:pt x="25412" y="82354"/>
                </a:lnTo>
                <a:lnTo>
                  <a:pt x="30127" y="89042"/>
                </a:lnTo>
                <a:lnTo>
                  <a:pt x="36728" y="94869"/>
                </a:lnTo>
                <a:lnTo>
                  <a:pt x="38696" y="96088"/>
                </a:lnTo>
                <a:lnTo>
                  <a:pt x="38696" y="58140"/>
                </a:lnTo>
                <a:lnTo>
                  <a:pt x="41528" y="51371"/>
                </a:lnTo>
                <a:lnTo>
                  <a:pt x="52895" y="40005"/>
                </a:lnTo>
                <a:lnTo>
                  <a:pt x="59893" y="37245"/>
                </a:lnTo>
                <a:lnTo>
                  <a:pt x="61201" y="37160"/>
                </a:lnTo>
                <a:close/>
              </a:path>
              <a:path w="165734" h="203835">
                <a:moveTo>
                  <a:pt x="99021" y="96374"/>
                </a:moveTo>
                <a:lnTo>
                  <a:pt x="99021" y="73660"/>
                </a:lnTo>
                <a:lnTo>
                  <a:pt x="96392" y="80441"/>
                </a:lnTo>
                <a:lnTo>
                  <a:pt x="90931" y="85902"/>
                </a:lnTo>
                <a:lnTo>
                  <a:pt x="85470" y="91592"/>
                </a:lnTo>
                <a:lnTo>
                  <a:pt x="78473" y="94259"/>
                </a:lnTo>
                <a:lnTo>
                  <a:pt x="59893" y="94339"/>
                </a:lnTo>
                <a:lnTo>
                  <a:pt x="52895" y="91592"/>
                </a:lnTo>
                <a:lnTo>
                  <a:pt x="47218" y="85686"/>
                </a:lnTo>
                <a:lnTo>
                  <a:pt x="41528" y="79997"/>
                </a:lnTo>
                <a:lnTo>
                  <a:pt x="38696" y="73444"/>
                </a:lnTo>
                <a:lnTo>
                  <a:pt x="38696" y="96088"/>
                </a:lnTo>
                <a:lnTo>
                  <a:pt x="44397" y="99618"/>
                </a:lnTo>
                <a:lnTo>
                  <a:pt x="52330" y="103035"/>
                </a:lnTo>
                <a:lnTo>
                  <a:pt x="60549" y="105098"/>
                </a:lnTo>
                <a:lnTo>
                  <a:pt x="69075" y="105791"/>
                </a:lnTo>
                <a:lnTo>
                  <a:pt x="76640" y="105179"/>
                </a:lnTo>
                <a:lnTo>
                  <a:pt x="77812" y="105054"/>
                </a:lnTo>
                <a:lnTo>
                  <a:pt x="85905" y="103035"/>
                </a:lnTo>
                <a:lnTo>
                  <a:pt x="93849" y="99618"/>
                </a:lnTo>
                <a:lnTo>
                  <a:pt x="99021" y="96374"/>
                </a:lnTo>
                <a:close/>
              </a:path>
              <a:path w="165734" h="203835">
                <a:moveTo>
                  <a:pt x="81318" y="24485"/>
                </a:moveTo>
                <a:lnTo>
                  <a:pt x="80873" y="23393"/>
                </a:lnTo>
                <a:lnTo>
                  <a:pt x="79781" y="21856"/>
                </a:lnTo>
                <a:lnTo>
                  <a:pt x="77812" y="19011"/>
                </a:lnTo>
                <a:lnTo>
                  <a:pt x="73444" y="17272"/>
                </a:lnTo>
                <a:lnTo>
                  <a:pt x="66674" y="16827"/>
                </a:lnTo>
                <a:lnTo>
                  <a:pt x="59893" y="16611"/>
                </a:lnTo>
                <a:lnTo>
                  <a:pt x="56172" y="18364"/>
                </a:lnTo>
                <a:lnTo>
                  <a:pt x="55956" y="22085"/>
                </a:lnTo>
                <a:lnTo>
                  <a:pt x="55956" y="23164"/>
                </a:lnTo>
                <a:lnTo>
                  <a:pt x="57048" y="24041"/>
                </a:lnTo>
                <a:lnTo>
                  <a:pt x="59232" y="24701"/>
                </a:lnTo>
                <a:lnTo>
                  <a:pt x="61201" y="25361"/>
                </a:lnTo>
                <a:lnTo>
                  <a:pt x="61201" y="37160"/>
                </a:lnTo>
                <a:lnTo>
                  <a:pt x="78473" y="37160"/>
                </a:lnTo>
                <a:lnTo>
                  <a:pt x="80009" y="37748"/>
                </a:lnTo>
                <a:lnTo>
                  <a:pt x="80009" y="27317"/>
                </a:lnTo>
                <a:lnTo>
                  <a:pt x="80225" y="26009"/>
                </a:lnTo>
                <a:lnTo>
                  <a:pt x="80873" y="25133"/>
                </a:lnTo>
                <a:lnTo>
                  <a:pt x="81318" y="24485"/>
                </a:lnTo>
                <a:close/>
              </a:path>
              <a:path w="165734" h="203835">
                <a:moveTo>
                  <a:pt x="116293" y="66230"/>
                </a:moveTo>
                <a:lnTo>
                  <a:pt x="85902" y="31413"/>
                </a:lnTo>
                <a:lnTo>
                  <a:pt x="80009" y="29514"/>
                </a:lnTo>
                <a:lnTo>
                  <a:pt x="80009" y="37748"/>
                </a:lnTo>
                <a:lnTo>
                  <a:pt x="85905" y="40008"/>
                </a:lnTo>
                <a:lnTo>
                  <a:pt x="96392" y="51803"/>
                </a:lnTo>
                <a:lnTo>
                  <a:pt x="99021" y="58585"/>
                </a:lnTo>
                <a:lnTo>
                  <a:pt x="99021" y="96374"/>
                </a:lnTo>
                <a:lnTo>
                  <a:pt x="101422" y="94869"/>
                </a:lnTo>
                <a:lnTo>
                  <a:pt x="107898" y="89042"/>
                </a:lnTo>
                <a:lnTo>
                  <a:pt x="112548" y="82354"/>
                </a:lnTo>
                <a:lnTo>
                  <a:pt x="115354" y="74764"/>
                </a:lnTo>
                <a:lnTo>
                  <a:pt x="116293" y="66230"/>
                </a:lnTo>
                <a:close/>
              </a:path>
              <a:path w="165734" h="203835">
                <a:moveTo>
                  <a:pt x="165252" y="8966"/>
                </a:moveTo>
                <a:lnTo>
                  <a:pt x="163499" y="6997"/>
                </a:lnTo>
                <a:lnTo>
                  <a:pt x="159346" y="5461"/>
                </a:lnTo>
                <a:lnTo>
                  <a:pt x="156502" y="4368"/>
                </a:lnTo>
                <a:lnTo>
                  <a:pt x="130936" y="0"/>
                </a:lnTo>
                <a:lnTo>
                  <a:pt x="127215" y="876"/>
                </a:lnTo>
                <a:lnTo>
                  <a:pt x="126784" y="2844"/>
                </a:lnTo>
                <a:lnTo>
                  <a:pt x="126123" y="4813"/>
                </a:lnTo>
                <a:lnTo>
                  <a:pt x="128092" y="6781"/>
                </a:lnTo>
                <a:lnTo>
                  <a:pt x="132245" y="8750"/>
                </a:lnTo>
                <a:lnTo>
                  <a:pt x="137706" y="10934"/>
                </a:lnTo>
                <a:lnTo>
                  <a:pt x="141427" y="12890"/>
                </a:lnTo>
                <a:lnTo>
                  <a:pt x="145795" y="16395"/>
                </a:lnTo>
                <a:lnTo>
                  <a:pt x="146888" y="19672"/>
                </a:lnTo>
                <a:lnTo>
                  <a:pt x="146888" y="24269"/>
                </a:lnTo>
                <a:lnTo>
                  <a:pt x="147548" y="131584"/>
                </a:lnTo>
                <a:lnTo>
                  <a:pt x="147764" y="173342"/>
                </a:lnTo>
                <a:lnTo>
                  <a:pt x="148196" y="181648"/>
                </a:lnTo>
                <a:lnTo>
                  <a:pt x="149072" y="190385"/>
                </a:lnTo>
                <a:lnTo>
                  <a:pt x="149732" y="199351"/>
                </a:lnTo>
                <a:lnTo>
                  <a:pt x="151256" y="203720"/>
                </a:lnTo>
                <a:lnTo>
                  <a:pt x="153669" y="203504"/>
                </a:lnTo>
                <a:lnTo>
                  <a:pt x="156946" y="203288"/>
                </a:lnTo>
                <a:lnTo>
                  <a:pt x="159346" y="198475"/>
                </a:lnTo>
                <a:lnTo>
                  <a:pt x="161099" y="188633"/>
                </a:lnTo>
                <a:lnTo>
                  <a:pt x="162117" y="180974"/>
                </a:lnTo>
                <a:lnTo>
                  <a:pt x="162623" y="175239"/>
                </a:lnTo>
                <a:lnTo>
                  <a:pt x="162623" y="18796"/>
                </a:lnTo>
                <a:lnTo>
                  <a:pt x="163067" y="14643"/>
                </a:lnTo>
                <a:lnTo>
                  <a:pt x="165252" y="8966"/>
                </a:lnTo>
                <a:close/>
              </a:path>
              <a:path w="165734" h="203835">
                <a:moveTo>
                  <a:pt x="163499" y="152793"/>
                </a:moveTo>
                <a:lnTo>
                  <a:pt x="162623" y="24269"/>
                </a:lnTo>
                <a:lnTo>
                  <a:pt x="162623" y="175239"/>
                </a:lnTo>
                <a:lnTo>
                  <a:pt x="162871" y="172432"/>
                </a:lnTo>
                <a:lnTo>
                  <a:pt x="163339" y="163031"/>
                </a:lnTo>
                <a:lnTo>
                  <a:pt x="163499" y="15279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86193" y="4767110"/>
            <a:ext cx="609625" cy="2037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80858" y="4766881"/>
            <a:ext cx="1023632" cy="2039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01906" y="5092839"/>
            <a:ext cx="588644" cy="203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601599" y="5092623"/>
            <a:ext cx="612241" cy="2019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04785" y="5092915"/>
            <a:ext cx="166560" cy="2036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07846" y="5092839"/>
            <a:ext cx="175094" cy="2037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95069" y="5092623"/>
            <a:ext cx="605688" cy="2039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86457" y="5092839"/>
            <a:ext cx="1280909" cy="2037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10721" y="5856274"/>
            <a:ext cx="667308" cy="2345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05678" y="5856274"/>
            <a:ext cx="703110" cy="2345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07645" y="5856274"/>
            <a:ext cx="667321" cy="2345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03605" y="5856274"/>
            <a:ext cx="697864" cy="2345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97558" y="5856274"/>
            <a:ext cx="670826" cy="23454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01531" y="5856274"/>
            <a:ext cx="193001" cy="23103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42831" y="5856287"/>
            <a:ext cx="182981" cy="2345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273349" y="5856287"/>
            <a:ext cx="278841" cy="23454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13158" y="6308877"/>
            <a:ext cx="687603" cy="2345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92011" y="6279324"/>
            <a:ext cx="300355" cy="289560"/>
          </a:xfrm>
          <a:custGeom>
            <a:avLst/>
            <a:gdLst/>
            <a:ahLst/>
            <a:cxnLst/>
            <a:rect l="l" t="t" r="r" b="b"/>
            <a:pathLst>
              <a:path w="300354" h="289559">
                <a:moveTo>
                  <a:pt x="239966" y="186956"/>
                </a:moveTo>
                <a:lnTo>
                  <a:pt x="238086" y="183502"/>
                </a:lnTo>
                <a:lnTo>
                  <a:pt x="225221" y="177850"/>
                </a:lnTo>
                <a:lnTo>
                  <a:pt x="219265" y="176911"/>
                </a:lnTo>
                <a:lnTo>
                  <a:pt x="212674" y="177546"/>
                </a:lnTo>
                <a:lnTo>
                  <a:pt x="205778" y="178485"/>
                </a:lnTo>
                <a:lnTo>
                  <a:pt x="200126" y="179425"/>
                </a:lnTo>
                <a:lnTo>
                  <a:pt x="195427" y="180682"/>
                </a:lnTo>
                <a:lnTo>
                  <a:pt x="191836" y="181278"/>
                </a:lnTo>
                <a:lnTo>
                  <a:pt x="184835" y="181697"/>
                </a:lnTo>
                <a:lnTo>
                  <a:pt x="174424" y="181999"/>
                </a:lnTo>
                <a:lnTo>
                  <a:pt x="146664" y="182478"/>
                </a:lnTo>
                <a:lnTo>
                  <a:pt x="137233" y="182668"/>
                </a:lnTo>
                <a:lnTo>
                  <a:pt x="123278" y="182790"/>
                </a:lnTo>
                <a:lnTo>
                  <a:pt x="119507" y="182245"/>
                </a:lnTo>
                <a:lnTo>
                  <a:pt x="106959" y="179108"/>
                </a:lnTo>
                <a:lnTo>
                  <a:pt x="103517" y="178979"/>
                </a:lnTo>
                <a:lnTo>
                  <a:pt x="69951" y="188836"/>
                </a:lnTo>
                <a:lnTo>
                  <a:pt x="70256" y="191338"/>
                </a:lnTo>
                <a:lnTo>
                  <a:pt x="79044" y="193535"/>
                </a:lnTo>
                <a:lnTo>
                  <a:pt x="83121" y="194792"/>
                </a:lnTo>
                <a:lnTo>
                  <a:pt x="96608" y="271335"/>
                </a:lnTo>
                <a:lnTo>
                  <a:pt x="96926" y="277291"/>
                </a:lnTo>
                <a:lnTo>
                  <a:pt x="98488" y="281686"/>
                </a:lnTo>
                <a:lnTo>
                  <a:pt x="103517" y="287959"/>
                </a:lnTo>
                <a:lnTo>
                  <a:pt x="106337" y="289521"/>
                </a:lnTo>
                <a:lnTo>
                  <a:pt x="111988" y="289521"/>
                </a:lnTo>
                <a:lnTo>
                  <a:pt x="114808" y="288264"/>
                </a:lnTo>
                <a:lnTo>
                  <a:pt x="120764" y="282943"/>
                </a:lnTo>
                <a:lnTo>
                  <a:pt x="122643" y="279806"/>
                </a:lnTo>
                <a:lnTo>
                  <a:pt x="123278" y="277051"/>
                </a:lnTo>
                <a:lnTo>
                  <a:pt x="123278" y="197624"/>
                </a:lnTo>
                <a:lnTo>
                  <a:pt x="198869" y="197307"/>
                </a:lnTo>
                <a:lnTo>
                  <a:pt x="198869" y="275117"/>
                </a:lnTo>
                <a:lnTo>
                  <a:pt x="223342" y="275094"/>
                </a:lnTo>
                <a:lnTo>
                  <a:pt x="223342" y="259727"/>
                </a:lnTo>
                <a:lnTo>
                  <a:pt x="230238" y="202006"/>
                </a:lnTo>
                <a:lnTo>
                  <a:pt x="230555" y="197929"/>
                </a:lnTo>
                <a:lnTo>
                  <a:pt x="232752" y="193852"/>
                </a:lnTo>
                <a:lnTo>
                  <a:pt x="236512" y="190398"/>
                </a:lnTo>
                <a:lnTo>
                  <a:pt x="239966" y="186956"/>
                </a:lnTo>
                <a:close/>
              </a:path>
              <a:path w="300354" h="289559">
                <a:moveTo>
                  <a:pt x="198869" y="275117"/>
                </a:moveTo>
                <a:lnTo>
                  <a:pt x="198869" y="197307"/>
                </a:lnTo>
                <a:lnTo>
                  <a:pt x="198247" y="259727"/>
                </a:lnTo>
                <a:lnTo>
                  <a:pt x="124536" y="259727"/>
                </a:lnTo>
                <a:lnTo>
                  <a:pt x="123278" y="197624"/>
                </a:lnTo>
                <a:lnTo>
                  <a:pt x="123278" y="277051"/>
                </a:lnTo>
                <a:lnTo>
                  <a:pt x="123583" y="275729"/>
                </a:lnTo>
                <a:lnTo>
                  <a:pt x="148293" y="275595"/>
                </a:lnTo>
                <a:lnTo>
                  <a:pt x="174424" y="275264"/>
                </a:lnTo>
                <a:lnTo>
                  <a:pt x="184835" y="275180"/>
                </a:lnTo>
                <a:lnTo>
                  <a:pt x="198869" y="275117"/>
                </a:lnTo>
                <a:close/>
              </a:path>
              <a:path w="300354" h="289559">
                <a:moveTo>
                  <a:pt x="235254" y="269760"/>
                </a:moveTo>
                <a:lnTo>
                  <a:pt x="235254" y="264744"/>
                </a:lnTo>
                <a:lnTo>
                  <a:pt x="233692" y="262864"/>
                </a:lnTo>
                <a:lnTo>
                  <a:pt x="230873" y="261607"/>
                </a:lnTo>
                <a:lnTo>
                  <a:pt x="227736" y="260667"/>
                </a:lnTo>
                <a:lnTo>
                  <a:pt x="225221" y="260045"/>
                </a:lnTo>
                <a:lnTo>
                  <a:pt x="223342" y="259727"/>
                </a:lnTo>
                <a:lnTo>
                  <a:pt x="223342" y="275094"/>
                </a:lnTo>
                <a:lnTo>
                  <a:pt x="225221" y="275037"/>
                </a:lnTo>
                <a:lnTo>
                  <a:pt x="228358" y="274472"/>
                </a:lnTo>
                <a:lnTo>
                  <a:pt x="231178" y="272897"/>
                </a:lnTo>
                <a:lnTo>
                  <a:pt x="234010" y="271653"/>
                </a:lnTo>
                <a:lnTo>
                  <a:pt x="235254" y="269760"/>
                </a:lnTo>
                <a:close/>
              </a:path>
              <a:path w="300354" h="289559">
                <a:moveTo>
                  <a:pt x="237769" y="13169"/>
                </a:moveTo>
                <a:lnTo>
                  <a:pt x="235254" y="10033"/>
                </a:lnTo>
                <a:lnTo>
                  <a:pt x="228981" y="7714"/>
                </a:lnTo>
                <a:lnTo>
                  <a:pt x="225221" y="6273"/>
                </a:lnTo>
                <a:lnTo>
                  <a:pt x="218630" y="4699"/>
                </a:lnTo>
                <a:lnTo>
                  <a:pt x="200444" y="1562"/>
                </a:lnTo>
                <a:lnTo>
                  <a:pt x="194487" y="939"/>
                </a:lnTo>
                <a:lnTo>
                  <a:pt x="192290" y="622"/>
                </a:lnTo>
                <a:lnTo>
                  <a:pt x="181940" y="0"/>
                </a:lnTo>
                <a:lnTo>
                  <a:pt x="176606" y="1257"/>
                </a:lnTo>
                <a:lnTo>
                  <a:pt x="175971" y="4699"/>
                </a:lnTo>
                <a:lnTo>
                  <a:pt x="175031" y="8153"/>
                </a:lnTo>
                <a:lnTo>
                  <a:pt x="177850" y="11290"/>
                </a:lnTo>
                <a:lnTo>
                  <a:pt x="183819" y="14109"/>
                </a:lnTo>
                <a:lnTo>
                  <a:pt x="191655" y="17246"/>
                </a:lnTo>
                <a:lnTo>
                  <a:pt x="196989" y="20078"/>
                </a:lnTo>
                <a:lnTo>
                  <a:pt x="200444" y="22580"/>
                </a:lnTo>
                <a:lnTo>
                  <a:pt x="203581" y="25095"/>
                </a:lnTo>
                <a:lnTo>
                  <a:pt x="205143" y="29794"/>
                </a:lnTo>
                <a:lnTo>
                  <a:pt x="205143" y="36385"/>
                </a:lnTo>
                <a:lnTo>
                  <a:pt x="206717" y="134569"/>
                </a:lnTo>
                <a:lnTo>
                  <a:pt x="212674" y="172516"/>
                </a:lnTo>
                <a:lnTo>
                  <a:pt x="220827" y="171894"/>
                </a:lnTo>
                <a:lnTo>
                  <a:pt x="234010" y="138077"/>
                </a:lnTo>
                <a:lnTo>
                  <a:pt x="234010" y="28536"/>
                </a:lnTo>
                <a:lnTo>
                  <a:pt x="234632" y="22580"/>
                </a:lnTo>
                <a:lnTo>
                  <a:pt x="237769" y="13169"/>
                </a:lnTo>
                <a:close/>
              </a:path>
              <a:path w="300354" h="289559">
                <a:moveTo>
                  <a:pt x="299885" y="98488"/>
                </a:moveTo>
                <a:lnTo>
                  <a:pt x="294855" y="94411"/>
                </a:lnTo>
                <a:lnTo>
                  <a:pt x="283883" y="92227"/>
                </a:lnTo>
                <a:lnTo>
                  <a:pt x="279171" y="91592"/>
                </a:lnTo>
                <a:lnTo>
                  <a:pt x="273837" y="91274"/>
                </a:lnTo>
                <a:lnTo>
                  <a:pt x="267881" y="91274"/>
                </a:lnTo>
                <a:lnTo>
                  <a:pt x="261607" y="91592"/>
                </a:lnTo>
                <a:lnTo>
                  <a:pt x="257530" y="92532"/>
                </a:lnTo>
                <a:lnTo>
                  <a:pt x="253771" y="96291"/>
                </a:lnTo>
                <a:lnTo>
                  <a:pt x="250952" y="97548"/>
                </a:lnTo>
                <a:lnTo>
                  <a:pt x="238709" y="100380"/>
                </a:lnTo>
                <a:lnTo>
                  <a:pt x="234632" y="100685"/>
                </a:lnTo>
                <a:lnTo>
                  <a:pt x="234010" y="36385"/>
                </a:lnTo>
                <a:lnTo>
                  <a:pt x="234010" y="138077"/>
                </a:lnTo>
                <a:lnTo>
                  <a:pt x="234592" y="132740"/>
                </a:lnTo>
                <a:lnTo>
                  <a:pt x="234950" y="121399"/>
                </a:lnTo>
                <a:lnTo>
                  <a:pt x="234950" y="114173"/>
                </a:lnTo>
                <a:lnTo>
                  <a:pt x="291414" y="114173"/>
                </a:lnTo>
                <a:lnTo>
                  <a:pt x="297370" y="111036"/>
                </a:lnTo>
                <a:lnTo>
                  <a:pt x="299885" y="98488"/>
                </a:lnTo>
                <a:close/>
              </a:path>
              <a:path w="300354" h="289559">
                <a:moveTo>
                  <a:pt x="93472" y="104702"/>
                </a:moveTo>
                <a:lnTo>
                  <a:pt x="93472" y="45796"/>
                </a:lnTo>
                <a:lnTo>
                  <a:pt x="92532" y="49555"/>
                </a:lnTo>
                <a:lnTo>
                  <a:pt x="90970" y="53632"/>
                </a:lnTo>
                <a:lnTo>
                  <a:pt x="63218" y="101232"/>
                </a:lnTo>
                <a:lnTo>
                  <a:pt x="28505" y="138641"/>
                </a:lnTo>
                <a:lnTo>
                  <a:pt x="939" y="159664"/>
                </a:lnTo>
                <a:lnTo>
                  <a:pt x="0" y="162801"/>
                </a:lnTo>
                <a:lnTo>
                  <a:pt x="8153" y="167195"/>
                </a:lnTo>
                <a:lnTo>
                  <a:pt x="14427" y="166255"/>
                </a:lnTo>
                <a:lnTo>
                  <a:pt x="23520" y="161861"/>
                </a:lnTo>
                <a:lnTo>
                  <a:pt x="61480" y="136131"/>
                </a:lnTo>
                <a:lnTo>
                  <a:pt x="93167" y="104457"/>
                </a:lnTo>
                <a:lnTo>
                  <a:pt x="93472" y="104702"/>
                </a:lnTo>
                <a:close/>
              </a:path>
              <a:path w="300354" h="289559">
                <a:moveTo>
                  <a:pt x="130492" y="42659"/>
                </a:moveTo>
                <a:lnTo>
                  <a:pt x="127660" y="38887"/>
                </a:lnTo>
                <a:lnTo>
                  <a:pt x="121399" y="34188"/>
                </a:lnTo>
                <a:lnTo>
                  <a:pt x="117944" y="31369"/>
                </a:lnTo>
                <a:lnTo>
                  <a:pt x="112293" y="28536"/>
                </a:lnTo>
                <a:lnTo>
                  <a:pt x="96608" y="21640"/>
                </a:lnTo>
                <a:lnTo>
                  <a:pt x="90970" y="20078"/>
                </a:lnTo>
                <a:lnTo>
                  <a:pt x="88138" y="19761"/>
                </a:lnTo>
                <a:lnTo>
                  <a:pt x="78422" y="18503"/>
                </a:lnTo>
                <a:lnTo>
                  <a:pt x="73393" y="19443"/>
                </a:lnTo>
                <a:lnTo>
                  <a:pt x="73710" y="22263"/>
                </a:lnTo>
                <a:lnTo>
                  <a:pt x="73710" y="25095"/>
                </a:lnTo>
                <a:lnTo>
                  <a:pt x="76542" y="28536"/>
                </a:lnTo>
                <a:lnTo>
                  <a:pt x="82499" y="32308"/>
                </a:lnTo>
                <a:lnTo>
                  <a:pt x="89077" y="36385"/>
                </a:lnTo>
                <a:lnTo>
                  <a:pt x="92849" y="39839"/>
                </a:lnTo>
                <a:lnTo>
                  <a:pt x="93167" y="42659"/>
                </a:lnTo>
                <a:lnTo>
                  <a:pt x="93472" y="45796"/>
                </a:lnTo>
                <a:lnTo>
                  <a:pt x="93472" y="104702"/>
                </a:lnTo>
                <a:lnTo>
                  <a:pt x="100105" y="110039"/>
                </a:lnTo>
                <a:lnTo>
                  <a:pt x="103200" y="112585"/>
                </a:lnTo>
                <a:lnTo>
                  <a:pt x="103200" y="90970"/>
                </a:lnTo>
                <a:lnTo>
                  <a:pt x="107281" y="85311"/>
                </a:lnTo>
                <a:lnTo>
                  <a:pt x="111036" y="79362"/>
                </a:lnTo>
                <a:lnTo>
                  <a:pt x="115125" y="73088"/>
                </a:lnTo>
                <a:lnTo>
                  <a:pt x="118884" y="66814"/>
                </a:lnTo>
                <a:lnTo>
                  <a:pt x="124841" y="56146"/>
                </a:lnTo>
                <a:lnTo>
                  <a:pt x="127038" y="52070"/>
                </a:lnTo>
                <a:lnTo>
                  <a:pt x="128612" y="48298"/>
                </a:lnTo>
                <a:lnTo>
                  <a:pt x="130492" y="42659"/>
                </a:lnTo>
                <a:close/>
              </a:path>
              <a:path w="300354" h="289559">
                <a:moveTo>
                  <a:pt x="171272" y="149631"/>
                </a:moveTo>
                <a:lnTo>
                  <a:pt x="147116" y="115112"/>
                </a:lnTo>
                <a:lnTo>
                  <a:pt x="140843" y="112293"/>
                </a:lnTo>
                <a:lnTo>
                  <a:pt x="139585" y="112610"/>
                </a:lnTo>
                <a:lnTo>
                  <a:pt x="138010" y="112928"/>
                </a:lnTo>
                <a:lnTo>
                  <a:pt x="134886" y="111988"/>
                </a:lnTo>
                <a:lnTo>
                  <a:pt x="130175" y="109791"/>
                </a:lnTo>
                <a:lnTo>
                  <a:pt x="127977" y="108851"/>
                </a:lnTo>
                <a:lnTo>
                  <a:pt x="124536" y="106337"/>
                </a:lnTo>
                <a:lnTo>
                  <a:pt x="119507" y="102577"/>
                </a:lnTo>
                <a:lnTo>
                  <a:pt x="114173" y="99123"/>
                </a:lnTo>
                <a:lnTo>
                  <a:pt x="108839" y="95046"/>
                </a:lnTo>
                <a:lnTo>
                  <a:pt x="103200" y="90970"/>
                </a:lnTo>
                <a:lnTo>
                  <a:pt x="103200" y="112585"/>
                </a:lnTo>
                <a:lnTo>
                  <a:pt x="107281" y="115944"/>
                </a:lnTo>
                <a:lnTo>
                  <a:pt x="114693" y="122145"/>
                </a:lnTo>
                <a:lnTo>
                  <a:pt x="146799" y="149313"/>
                </a:lnTo>
                <a:lnTo>
                  <a:pt x="155270" y="156210"/>
                </a:lnTo>
                <a:lnTo>
                  <a:pt x="161544" y="158724"/>
                </a:lnTo>
                <a:lnTo>
                  <a:pt x="166255" y="156527"/>
                </a:lnTo>
                <a:lnTo>
                  <a:pt x="170637" y="154647"/>
                </a:lnTo>
                <a:lnTo>
                  <a:pt x="171272" y="1496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02602" y="6279338"/>
            <a:ext cx="244475" cy="289560"/>
          </a:xfrm>
          <a:custGeom>
            <a:avLst/>
            <a:gdLst/>
            <a:ahLst/>
            <a:cxnLst/>
            <a:rect l="l" t="t" r="r" b="b"/>
            <a:pathLst>
              <a:path w="244475" h="289559">
                <a:moveTo>
                  <a:pt x="91909" y="109334"/>
                </a:moveTo>
                <a:lnTo>
                  <a:pt x="91909" y="48601"/>
                </a:lnTo>
                <a:lnTo>
                  <a:pt x="90970" y="52360"/>
                </a:lnTo>
                <a:lnTo>
                  <a:pt x="89407" y="56437"/>
                </a:lnTo>
                <a:lnTo>
                  <a:pt x="62627" y="104032"/>
                </a:lnTo>
                <a:lnTo>
                  <a:pt x="28354" y="141444"/>
                </a:lnTo>
                <a:lnTo>
                  <a:pt x="952" y="162469"/>
                </a:lnTo>
                <a:lnTo>
                  <a:pt x="0" y="165606"/>
                </a:lnTo>
                <a:lnTo>
                  <a:pt x="4076" y="167790"/>
                </a:lnTo>
                <a:lnTo>
                  <a:pt x="8166" y="170305"/>
                </a:lnTo>
                <a:lnTo>
                  <a:pt x="14439" y="169365"/>
                </a:lnTo>
                <a:lnTo>
                  <a:pt x="51590" y="146396"/>
                </a:lnTo>
                <a:lnTo>
                  <a:pt x="83344" y="115647"/>
                </a:lnTo>
                <a:lnTo>
                  <a:pt x="90347" y="107884"/>
                </a:lnTo>
                <a:lnTo>
                  <a:pt x="91909" y="109334"/>
                </a:lnTo>
                <a:close/>
              </a:path>
              <a:path w="244475" h="289559">
                <a:moveTo>
                  <a:pt x="128930" y="45464"/>
                </a:moveTo>
                <a:lnTo>
                  <a:pt x="126110" y="41692"/>
                </a:lnTo>
                <a:lnTo>
                  <a:pt x="119837" y="36993"/>
                </a:lnTo>
                <a:lnTo>
                  <a:pt x="116382" y="34161"/>
                </a:lnTo>
                <a:lnTo>
                  <a:pt x="110731" y="31342"/>
                </a:lnTo>
                <a:lnTo>
                  <a:pt x="95046" y="24445"/>
                </a:lnTo>
                <a:lnTo>
                  <a:pt x="89407" y="22871"/>
                </a:lnTo>
                <a:lnTo>
                  <a:pt x="86588" y="22553"/>
                </a:lnTo>
                <a:lnTo>
                  <a:pt x="76860" y="21309"/>
                </a:lnTo>
                <a:lnTo>
                  <a:pt x="71843" y="22248"/>
                </a:lnTo>
                <a:lnTo>
                  <a:pt x="72148" y="25068"/>
                </a:lnTo>
                <a:lnTo>
                  <a:pt x="72148" y="27900"/>
                </a:lnTo>
                <a:lnTo>
                  <a:pt x="74980" y="31342"/>
                </a:lnTo>
                <a:lnTo>
                  <a:pt x="80937" y="35113"/>
                </a:lnTo>
                <a:lnTo>
                  <a:pt x="87528" y="39190"/>
                </a:lnTo>
                <a:lnTo>
                  <a:pt x="91287" y="42632"/>
                </a:lnTo>
                <a:lnTo>
                  <a:pt x="91605" y="45464"/>
                </a:lnTo>
                <a:lnTo>
                  <a:pt x="91909" y="48601"/>
                </a:lnTo>
                <a:lnTo>
                  <a:pt x="91909" y="109334"/>
                </a:lnTo>
                <a:lnTo>
                  <a:pt x="96043" y="113169"/>
                </a:lnTo>
                <a:lnTo>
                  <a:pt x="100380" y="117299"/>
                </a:lnTo>
                <a:lnTo>
                  <a:pt x="100380" y="94397"/>
                </a:lnTo>
                <a:lnTo>
                  <a:pt x="104457" y="88746"/>
                </a:lnTo>
                <a:lnTo>
                  <a:pt x="125475" y="54875"/>
                </a:lnTo>
                <a:lnTo>
                  <a:pt x="127050" y="51103"/>
                </a:lnTo>
                <a:lnTo>
                  <a:pt x="128930" y="45464"/>
                </a:lnTo>
                <a:close/>
              </a:path>
              <a:path w="244475" h="289559">
                <a:moveTo>
                  <a:pt x="164376" y="156195"/>
                </a:moveTo>
                <a:lnTo>
                  <a:pt x="141160" y="120432"/>
                </a:lnTo>
                <a:lnTo>
                  <a:pt x="134886" y="117295"/>
                </a:lnTo>
                <a:lnTo>
                  <a:pt x="133946" y="117613"/>
                </a:lnTo>
                <a:lnTo>
                  <a:pt x="132689" y="117917"/>
                </a:lnTo>
                <a:lnTo>
                  <a:pt x="129552" y="116673"/>
                </a:lnTo>
                <a:lnTo>
                  <a:pt x="124853" y="114158"/>
                </a:lnTo>
                <a:lnTo>
                  <a:pt x="122656" y="113218"/>
                </a:lnTo>
                <a:lnTo>
                  <a:pt x="110108" y="103173"/>
                </a:lnTo>
                <a:lnTo>
                  <a:pt x="105092" y="99096"/>
                </a:lnTo>
                <a:lnTo>
                  <a:pt x="100380" y="94397"/>
                </a:lnTo>
                <a:lnTo>
                  <a:pt x="100380" y="117299"/>
                </a:lnTo>
                <a:lnTo>
                  <a:pt x="102268" y="119097"/>
                </a:lnTo>
                <a:lnTo>
                  <a:pt x="108962" y="125613"/>
                </a:lnTo>
                <a:lnTo>
                  <a:pt x="116422" y="133022"/>
                </a:lnTo>
                <a:lnTo>
                  <a:pt x="129047" y="145759"/>
                </a:lnTo>
                <a:lnTo>
                  <a:pt x="134374" y="151100"/>
                </a:lnTo>
                <a:lnTo>
                  <a:pt x="138963" y="155560"/>
                </a:lnTo>
                <a:lnTo>
                  <a:pt x="146811" y="163091"/>
                </a:lnTo>
                <a:lnTo>
                  <a:pt x="153085" y="165606"/>
                </a:lnTo>
                <a:lnTo>
                  <a:pt x="158448" y="163396"/>
                </a:lnTo>
                <a:lnTo>
                  <a:pt x="163436" y="161212"/>
                </a:lnTo>
                <a:lnTo>
                  <a:pt x="164376" y="156195"/>
                </a:lnTo>
                <a:close/>
              </a:path>
              <a:path w="244475" h="289559">
                <a:moveTo>
                  <a:pt x="162496" y="201785"/>
                </a:moveTo>
                <a:lnTo>
                  <a:pt x="162496" y="183170"/>
                </a:lnTo>
                <a:lnTo>
                  <a:pt x="159981" y="185989"/>
                </a:lnTo>
                <a:lnTo>
                  <a:pt x="158419" y="186712"/>
                </a:lnTo>
                <a:lnTo>
                  <a:pt x="153827" y="188383"/>
                </a:lnTo>
                <a:lnTo>
                  <a:pt x="135204" y="194778"/>
                </a:lnTo>
                <a:lnTo>
                  <a:pt x="124269" y="200662"/>
                </a:lnTo>
                <a:lnTo>
                  <a:pt x="116422" y="209399"/>
                </a:lnTo>
                <a:lnTo>
                  <a:pt x="111692" y="221017"/>
                </a:lnTo>
                <a:lnTo>
                  <a:pt x="110108" y="235545"/>
                </a:lnTo>
                <a:lnTo>
                  <a:pt x="111285" y="246785"/>
                </a:lnTo>
                <a:lnTo>
                  <a:pt x="138864" y="280719"/>
                </a:lnTo>
                <a:lnTo>
                  <a:pt x="140842" y="281568"/>
                </a:lnTo>
                <a:lnTo>
                  <a:pt x="140842" y="235545"/>
                </a:lnTo>
                <a:lnTo>
                  <a:pt x="141437" y="228492"/>
                </a:lnTo>
                <a:lnTo>
                  <a:pt x="161472" y="202106"/>
                </a:lnTo>
                <a:lnTo>
                  <a:pt x="162496" y="201785"/>
                </a:lnTo>
                <a:close/>
              </a:path>
              <a:path w="244475" h="289559">
                <a:moveTo>
                  <a:pt x="212051" y="98192"/>
                </a:moveTo>
                <a:lnTo>
                  <a:pt x="212051" y="83412"/>
                </a:lnTo>
                <a:lnTo>
                  <a:pt x="181722" y="84282"/>
                </a:lnTo>
                <a:lnTo>
                  <a:pt x="176606" y="84400"/>
                </a:lnTo>
                <a:lnTo>
                  <a:pt x="161861" y="84489"/>
                </a:lnTo>
                <a:lnTo>
                  <a:pt x="155318" y="84245"/>
                </a:lnTo>
                <a:lnTo>
                  <a:pt x="149631" y="83729"/>
                </a:lnTo>
                <a:lnTo>
                  <a:pt x="137401" y="82789"/>
                </a:lnTo>
                <a:lnTo>
                  <a:pt x="132067" y="84047"/>
                </a:lnTo>
                <a:lnTo>
                  <a:pt x="133324" y="87488"/>
                </a:lnTo>
                <a:lnTo>
                  <a:pt x="134264" y="90943"/>
                </a:lnTo>
                <a:lnTo>
                  <a:pt x="167268" y="106548"/>
                </a:lnTo>
                <a:lnTo>
                  <a:pt x="171907" y="106310"/>
                </a:lnTo>
                <a:lnTo>
                  <a:pt x="176606" y="105065"/>
                </a:lnTo>
                <a:lnTo>
                  <a:pt x="180060" y="104113"/>
                </a:lnTo>
                <a:lnTo>
                  <a:pt x="182879" y="103173"/>
                </a:lnTo>
                <a:lnTo>
                  <a:pt x="183197" y="102868"/>
                </a:lnTo>
                <a:lnTo>
                  <a:pt x="184772" y="102233"/>
                </a:lnTo>
                <a:lnTo>
                  <a:pt x="188213" y="101293"/>
                </a:lnTo>
                <a:lnTo>
                  <a:pt x="191350" y="100353"/>
                </a:lnTo>
                <a:lnTo>
                  <a:pt x="194805" y="99414"/>
                </a:lnTo>
                <a:lnTo>
                  <a:pt x="198564" y="99096"/>
                </a:lnTo>
                <a:lnTo>
                  <a:pt x="198881" y="98791"/>
                </a:lnTo>
                <a:lnTo>
                  <a:pt x="200761" y="98759"/>
                </a:lnTo>
                <a:lnTo>
                  <a:pt x="202815" y="98551"/>
                </a:lnTo>
                <a:lnTo>
                  <a:pt x="209854" y="98439"/>
                </a:lnTo>
                <a:lnTo>
                  <a:pt x="212051" y="98192"/>
                </a:lnTo>
                <a:close/>
              </a:path>
              <a:path w="244475" h="289559">
                <a:moveTo>
                  <a:pt x="207975" y="281793"/>
                </a:moveTo>
                <a:lnTo>
                  <a:pt x="207975" y="235545"/>
                </a:lnTo>
                <a:lnTo>
                  <a:pt x="207391" y="242196"/>
                </a:lnTo>
                <a:lnTo>
                  <a:pt x="205662" y="248491"/>
                </a:lnTo>
                <a:lnTo>
                  <a:pt x="174726" y="271003"/>
                </a:lnTo>
                <a:lnTo>
                  <a:pt x="167775" y="270323"/>
                </a:lnTo>
                <a:lnTo>
                  <a:pt x="141432" y="242196"/>
                </a:lnTo>
                <a:lnTo>
                  <a:pt x="140842" y="235545"/>
                </a:lnTo>
                <a:lnTo>
                  <a:pt x="140842" y="281568"/>
                </a:lnTo>
                <a:lnTo>
                  <a:pt x="149828" y="285426"/>
                </a:lnTo>
                <a:lnTo>
                  <a:pt x="161556" y="288193"/>
                </a:lnTo>
                <a:lnTo>
                  <a:pt x="162496" y="288300"/>
                </a:lnTo>
                <a:lnTo>
                  <a:pt x="174726" y="289190"/>
                </a:lnTo>
                <a:lnTo>
                  <a:pt x="187656" y="288249"/>
                </a:lnTo>
                <a:lnTo>
                  <a:pt x="199585" y="285426"/>
                </a:lnTo>
                <a:lnTo>
                  <a:pt x="207975" y="281793"/>
                </a:lnTo>
                <a:close/>
              </a:path>
              <a:path w="244475" h="289559">
                <a:moveTo>
                  <a:pt x="193547" y="180033"/>
                </a:moveTo>
                <a:lnTo>
                  <a:pt x="161791" y="169707"/>
                </a:lnTo>
                <a:lnTo>
                  <a:pt x="156540" y="171562"/>
                </a:lnTo>
                <a:lnTo>
                  <a:pt x="156540" y="177519"/>
                </a:lnTo>
                <a:lnTo>
                  <a:pt x="157784" y="178776"/>
                </a:lnTo>
                <a:lnTo>
                  <a:pt x="160299" y="179716"/>
                </a:lnTo>
                <a:lnTo>
                  <a:pt x="162496" y="180973"/>
                </a:lnTo>
                <a:lnTo>
                  <a:pt x="162496" y="201785"/>
                </a:lnTo>
                <a:lnTo>
                  <a:pt x="167775" y="200129"/>
                </a:lnTo>
                <a:lnTo>
                  <a:pt x="174726" y="199477"/>
                </a:lnTo>
                <a:lnTo>
                  <a:pt x="181722" y="200129"/>
                </a:lnTo>
                <a:lnTo>
                  <a:pt x="188099" y="202106"/>
                </a:lnTo>
                <a:lnTo>
                  <a:pt x="190411" y="203449"/>
                </a:lnTo>
                <a:lnTo>
                  <a:pt x="190411" y="183170"/>
                </a:lnTo>
                <a:lnTo>
                  <a:pt x="191033" y="181595"/>
                </a:lnTo>
                <a:lnTo>
                  <a:pt x="192290" y="180655"/>
                </a:lnTo>
                <a:lnTo>
                  <a:pt x="193547" y="180033"/>
                </a:lnTo>
                <a:close/>
              </a:path>
              <a:path w="244475" h="289559">
                <a:moveTo>
                  <a:pt x="244055" y="13155"/>
                </a:moveTo>
                <a:lnTo>
                  <a:pt x="241541" y="10018"/>
                </a:lnTo>
                <a:lnTo>
                  <a:pt x="235267" y="7699"/>
                </a:lnTo>
                <a:lnTo>
                  <a:pt x="231508" y="6246"/>
                </a:lnTo>
                <a:lnTo>
                  <a:pt x="224916" y="4684"/>
                </a:lnTo>
                <a:lnTo>
                  <a:pt x="206717" y="1547"/>
                </a:lnTo>
                <a:lnTo>
                  <a:pt x="200444" y="868"/>
                </a:lnTo>
                <a:lnTo>
                  <a:pt x="198564" y="608"/>
                </a:lnTo>
                <a:lnTo>
                  <a:pt x="190411" y="107"/>
                </a:lnTo>
                <a:lnTo>
                  <a:pt x="188099" y="0"/>
                </a:lnTo>
                <a:lnTo>
                  <a:pt x="182879" y="1230"/>
                </a:lnTo>
                <a:lnTo>
                  <a:pt x="182257" y="4684"/>
                </a:lnTo>
                <a:lnTo>
                  <a:pt x="181317" y="8126"/>
                </a:lnTo>
                <a:lnTo>
                  <a:pt x="184137" y="11263"/>
                </a:lnTo>
                <a:lnTo>
                  <a:pt x="190093" y="14095"/>
                </a:lnTo>
                <a:lnTo>
                  <a:pt x="197942" y="17232"/>
                </a:lnTo>
                <a:lnTo>
                  <a:pt x="203276" y="20051"/>
                </a:lnTo>
                <a:lnTo>
                  <a:pt x="206717" y="22553"/>
                </a:lnTo>
                <a:lnTo>
                  <a:pt x="209854" y="25068"/>
                </a:lnTo>
                <a:lnTo>
                  <a:pt x="211429" y="29779"/>
                </a:lnTo>
                <a:lnTo>
                  <a:pt x="211429" y="36358"/>
                </a:lnTo>
                <a:lnTo>
                  <a:pt x="212051" y="83412"/>
                </a:lnTo>
                <a:lnTo>
                  <a:pt x="212051" y="98192"/>
                </a:lnTo>
                <a:lnTo>
                  <a:pt x="212369" y="98156"/>
                </a:lnTo>
                <a:lnTo>
                  <a:pt x="212991" y="147724"/>
                </a:lnTo>
                <a:lnTo>
                  <a:pt x="218960" y="185672"/>
                </a:lnTo>
                <a:lnTo>
                  <a:pt x="227114" y="185050"/>
                </a:lnTo>
                <a:lnTo>
                  <a:pt x="240283" y="151238"/>
                </a:lnTo>
                <a:lnTo>
                  <a:pt x="240283" y="28522"/>
                </a:lnTo>
                <a:lnTo>
                  <a:pt x="240918" y="22553"/>
                </a:lnTo>
                <a:lnTo>
                  <a:pt x="244055" y="13155"/>
                </a:lnTo>
                <a:close/>
              </a:path>
              <a:path w="244475" h="289559">
                <a:moveTo>
                  <a:pt x="238404" y="235545"/>
                </a:moveTo>
                <a:lnTo>
                  <a:pt x="214566" y="194778"/>
                </a:lnTo>
                <a:lnTo>
                  <a:pt x="196488" y="188383"/>
                </a:lnTo>
                <a:lnTo>
                  <a:pt x="191935" y="186702"/>
                </a:lnTo>
                <a:lnTo>
                  <a:pt x="190411" y="185989"/>
                </a:lnTo>
                <a:lnTo>
                  <a:pt x="190411" y="203449"/>
                </a:lnTo>
                <a:lnTo>
                  <a:pt x="193828" y="205435"/>
                </a:lnTo>
                <a:lnTo>
                  <a:pt x="198881" y="210145"/>
                </a:lnTo>
                <a:lnTo>
                  <a:pt x="202815" y="215791"/>
                </a:lnTo>
                <a:lnTo>
                  <a:pt x="205662" y="221907"/>
                </a:lnTo>
                <a:lnTo>
                  <a:pt x="207391" y="228492"/>
                </a:lnTo>
                <a:lnTo>
                  <a:pt x="207975" y="235545"/>
                </a:lnTo>
                <a:lnTo>
                  <a:pt x="207975" y="281793"/>
                </a:lnTo>
                <a:lnTo>
                  <a:pt x="210454" y="280719"/>
                </a:lnTo>
                <a:lnTo>
                  <a:pt x="220205" y="274127"/>
                </a:lnTo>
                <a:lnTo>
                  <a:pt x="228213" y="266074"/>
                </a:lnTo>
                <a:lnTo>
                  <a:pt x="233895" y="256960"/>
                </a:lnTo>
                <a:lnTo>
                  <a:pt x="237282" y="246785"/>
                </a:lnTo>
                <a:lnTo>
                  <a:pt x="238404" y="235545"/>
                </a:lnTo>
                <a:close/>
              </a:path>
              <a:path w="244475" h="289559">
                <a:moveTo>
                  <a:pt x="241223" y="134542"/>
                </a:moveTo>
                <a:lnTo>
                  <a:pt x="240283" y="36358"/>
                </a:lnTo>
                <a:lnTo>
                  <a:pt x="240283" y="151238"/>
                </a:lnTo>
                <a:lnTo>
                  <a:pt x="240866" y="145891"/>
                </a:lnTo>
                <a:lnTo>
                  <a:pt x="241223" y="1345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004722" y="6279311"/>
            <a:ext cx="243840" cy="291465"/>
          </a:xfrm>
          <a:custGeom>
            <a:avLst/>
            <a:gdLst/>
            <a:ahLst/>
            <a:cxnLst/>
            <a:rect l="l" t="t" r="r" b="b"/>
            <a:pathLst>
              <a:path w="243840" h="291465">
                <a:moveTo>
                  <a:pt x="134581" y="47053"/>
                </a:moveTo>
                <a:lnTo>
                  <a:pt x="130187" y="43611"/>
                </a:lnTo>
                <a:lnTo>
                  <a:pt x="121081" y="42354"/>
                </a:lnTo>
                <a:lnTo>
                  <a:pt x="115125" y="41414"/>
                </a:lnTo>
                <a:lnTo>
                  <a:pt x="80619" y="49568"/>
                </a:lnTo>
                <a:lnTo>
                  <a:pt x="76542" y="50825"/>
                </a:lnTo>
                <a:lnTo>
                  <a:pt x="66509" y="50209"/>
                </a:lnTo>
                <a:lnTo>
                  <a:pt x="62115" y="49885"/>
                </a:lnTo>
                <a:lnTo>
                  <a:pt x="59296" y="49568"/>
                </a:lnTo>
                <a:lnTo>
                  <a:pt x="51447" y="47993"/>
                </a:lnTo>
                <a:lnTo>
                  <a:pt x="43611" y="47053"/>
                </a:lnTo>
                <a:lnTo>
                  <a:pt x="35140" y="46431"/>
                </a:lnTo>
                <a:lnTo>
                  <a:pt x="29806" y="46231"/>
                </a:lnTo>
                <a:lnTo>
                  <a:pt x="20396" y="46113"/>
                </a:lnTo>
                <a:lnTo>
                  <a:pt x="15684" y="46748"/>
                </a:lnTo>
                <a:lnTo>
                  <a:pt x="4711" y="48310"/>
                </a:lnTo>
                <a:lnTo>
                  <a:pt x="0" y="50825"/>
                </a:lnTo>
                <a:lnTo>
                  <a:pt x="3771" y="57721"/>
                </a:lnTo>
                <a:lnTo>
                  <a:pt x="6591" y="59918"/>
                </a:lnTo>
                <a:lnTo>
                  <a:pt x="10668" y="60858"/>
                </a:lnTo>
                <a:lnTo>
                  <a:pt x="17259" y="62433"/>
                </a:lnTo>
                <a:lnTo>
                  <a:pt x="22275" y="63677"/>
                </a:lnTo>
                <a:lnTo>
                  <a:pt x="25412" y="65252"/>
                </a:lnTo>
                <a:lnTo>
                  <a:pt x="28232" y="66814"/>
                </a:lnTo>
                <a:lnTo>
                  <a:pt x="29806" y="70269"/>
                </a:lnTo>
                <a:lnTo>
                  <a:pt x="29806" y="160921"/>
                </a:lnTo>
                <a:lnTo>
                  <a:pt x="31686" y="167195"/>
                </a:lnTo>
                <a:lnTo>
                  <a:pt x="35763" y="170332"/>
                </a:lnTo>
                <a:lnTo>
                  <a:pt x="39522" y="173469"/>
                </a:lnTo>
                <a:lnTo>
                  <a:pt x="45808" y="174726"/>
                </a:lnTo>
                <a:lnTo>
                  <a:pt x="54267" y="174409"/>
                </a:lnTo>
                <a:lnTo>
                  <a:pt x="58978" y="173985"/>
                </a:lnTo>
                <a:lnTo>
                  <a:pt x="58978" y="65252"/>
                </a:lnTo>
                <a:lnTo>
                  <a:pt x="76542" y="65130"/>
                </a:lnTo>
                <a:lnTo>
                  <a:pt x="87210" y="64935"/>
                </a:lnTo>
                <a:lnTo>
                  <a:pt x="99441" y="64828"/>
                </a:lnTo>
                <a:lnTo>
                  <a:pt x="105516" y="64703"/>
                </a:lnTo>
                <a:lnTo>
                  <a:pt x="112623" y="64399"/>
                </a:lnTo>
                <a:lnTo>
                  <a:pt x="117944" y="63995"/>
                </a:lnTo>
                <a:lnTo>
                  <a:pt x="128295" y="62738"/>
                </a:lnTo>
                <a:lnTo>
                  <a:pt x="133946" y="58978"/>
                </a:lnTo>
                <a:lnTo>
                  <a:pt x="134581" y="47053"/>
                </a:lnTo>
                <a:close/>
              </a:path>
              <a:path w="243840" h="291465">
                <a:moveTo>
                  <a:pt x="158419" y="111452"/>
                </a:moveTo>
                <a:lnTo>
                  <a:pt x="158419" y="95046"/>
                </a:lnTo>
                <a:lnTo>
                  <a:pt x="153085" y="95303"/>
                </a:lnTo>
                <a:lnTo>
                  <a:pt x="137472" y="95406"/>
                </a:lnTo>
                <a:lnTo>
                  <a:pt x="135521" y="95500"/>
                </a:lnTo>
                <a:lnTo>
                  <a:pt x="130535" y="95613"/>
                </a:lnTo>
                <a:lnTo>
                  <a:pt x="126098" y="95364"/>
                </a:lnTo>
                <a:lnTo>
                  <a:pt x="121081" y="94696"/>
                </a:lnTo>
                <a:lnTo>
                  <a:pt x="119202" y="94424"/>
                </a:lnTo>
                <a:lnTo>
                  <a:pt x="111521" y="94542"/>
                </a:lnTo>
                <a:lnTo>
                  <a:pt x="110731" y="94742"/>
                </a:lnTo>
                <a:lnTo>
                  <a:pt x="109791" y="94107"/>
                </a:lnTo>
                <a:lnTo>
                  <a:pt x="108534" y="93484"/>
                </a:lnTo>
                <a:lnTo>
                  <a:pt x="107289" y="93167"/>
                </a:lnTo>
                <a:lnTo>
                  <a:pt x="102577" y="92227"/>
                </a:lnTo>
                <a:lnTo>
                  <a:pt x="97083" y="91360"/>
                </a:lnTo>
                <a:lnTo>
                  <a:pt x="89408" y="91356"/>
                </a:lnTo>
                <a:lnTo>
                  <a:pt x="79362" y="91909"/>
                </a:lnTo>
                <a:lnTo>
                  <a:pt x="74041" y="93802"/>
                </a:lnTo>
                <a:lnTo>
                  <a:pt x="69329" y="96939"/>
                </a:lnTo>
                <a:lnTo>
                  <a:pt x="68072" y="97878"/>
                </a:lnTo>
                <a:lnTo>
                  <a:pt x="66509" y="98501"/>
                </a:lnTo>
                <a:lnTo>
                  <a:pt x="64935" y="98818"/>
                </a:lnTo>
                <a:lnTo>
                  <a:pt x="63055" y="99441"/>
                </a:lnTo>
                <a:lnTo>
                  <a:pt x="61175" y="99758"/>
                </a:lnTo>
                <a:lnTo>
                  <a:pt x="58978" y="100063"/>
                </a:lnTo>
                <a:lnTo>
                  <a:pt x="58978" y="115125"/>
                </a:lnTo>
                <a:lnTo>
                  <a:pt x="102895" y="113563"/>
                </a:lnTo>
                <a:lnTo>
                  <a:pt x="113868" y="107289"/>
                </a:lnTo>
                <a:lnTo>
                  <a:pt x="123695" y="112339"/>
                </a:lnTo>
                <a:lnTo>
                  <a:pt x="131554" y="115716"/>
                </a:lnTo>
                <a:lnTo>
                  <a:pt x="137083" y="117277"/>
                </a:lnTo>
                <a:lnTo>
                  <a:pt x="141478" y="117322"/>
                </a:lnTo>
                <a:lnTo>
                  <a:pt x="145237" y="116065"/>
                </a:lnTo>
                <a:lnTo>
                  <a:pt x="148374" y="115125"/>
                </a:lnTo>
                <a:lnTo>
                  <a:pt x="150571" y="114185"/>
                </a:lnTo>
                <a:lnTo>
                  <a:pt x="150888" y="114185"/>
                </a:lnTo>
                <a:lnTo>
                  <a:pt x="151828" y="113868"/>
                </a:lnTo>
                <a:lnTo>
                  <a:pt x="156527" y="111988"/>
                </a:lnTo>
                <a:lnTo>
                  <a:pt x="158419" y="111452"/>
                </a:lnTo>
                <a:close/>
              </a:path>
              <a:path w="243840" h="291465">
                <a:moveTo>
                  <a:pt x="145872" y="147116"/>
                </a:moveTo>
                <a:lnTo>
                  <a:pt x="143992" y="138963"/>
                </a:lnTo>
                <a:lnTo>
                  <a:pt x="142100" y="137401"/>
                </a:lnTo>
                <a:lnTo>
                  <a:pt x="137083" y="138739"/>
                </a:lnTo>
                <a:lnTo>
                  <a:pt x="130187" y="140478"/>
                </a:lnTo>
                <a:lnTo>
                  <a:pt x="86304" y="148851"/>
                </a:lnTo>
                <a:lnTo>
                  <a:pt x="68072" y="150924"/>
                </a:lnTo>
                <a:lnTo>
                  <a:pt x="65570" y="151206"/>
                </a:lnTo>
                <a:lnTo>
                  <a:pt x="63373" y="150571"/>
                </a:lnTo>
                <a:lnTo>
                  <a:pt x="61798" y="149313"/>
                </a:lnTo>
                <a:lnTo>
                  <a:pt x="59918" y="148374"/>
                </a:lnTo>
                <a:lnTo>
                  <a:pt x="58978" y="146177"/>
                </a:lnTo>
                <a:lnTo>
                  <a:pt x="58978" y="173985"/>
                </a:lnTo>
                <a:lnTo>
                  <a:pt x="100698" y="166255"/>
                </a:lnTo>
                <a:lnTo>
                  <a:pt x="138658" y="152450"/>
                </a:lnTo>
                <a:lnTo>
                  <a:pt x="143675" y="150253"/>
                </a:lnTo>
                <a:lnTo>
                  <a:pt x="145872" y="147116"/>
                </a:lnTo>
                <a:close/>
              </a:path>
              <a:path w="243840" h="291465">
                <a:moveTo>
                  <a:pt x="189153" y="26987"/>
                </a:moveTo>
                <a:lnTo>
                  <a:pt x="186956" y="23850"/>
                </a:lnTo>
                <a:lnTo>
                  <a:pt x="181000" y="21653"/>
                </a:lnTo>
                <a:lnTo>
                  <a:pt x="176923" y="20078"/>
                </a:lnTo>
                <a:lnTo>
                  <a:pt x="170649" y="18516"/>
                </a:lnTo>
                <a:lnTo>
                  <a:pt x="153085" y="15379"/>
                </a:lnTo>
                <a:lnTo>
                  <a:pt x="147434" y="14744"/>
                </a:lnTo>
                <a:lnTo>
                  <a:pt x="145237" y="14439"/>
                </a:lnTo>
                <a:lnTo>
                  <a:pt x="135521" y="13804"/>
                </a:lnTo>
                <a:lnTo>
                  <a:pt x="130187" y="15062"/>
                </a:lnTo>
                <a:lnTo>
                  <a:pt x="129552" y="18516"/>
                </a:lnTo>
                <a:lnTo>
                  <a:pt x="128612" y="21958"/>
                </a:lnTo>
                <a:lnTo>
                  <a:pt x="131127" y="25095"/>
                </a:lnTo>
                <a:lnTo>
                  <a:pt x="137083" y="27927"/>
                </a:lnTo>
                <a:lnTo>
                  <a:pt x="144297" y="31064"/>
                </a:lnTo>
                <a:lnTo>
                  <a:pt x="149631" y="33883"/>
                </a:lnTo>
                <a:lnTo>
                  <a:pt x="153085" y="36398"/>
                </a:lnTo>
                <a:lnTo>
                  <a:pt x="156222" y="38900"/>
                </a:lnTo>
                <a:lnTo>
                  <a:pt x="157784" y="43611"/>
                </a:lnTo>
                <a:lnTo>
                  <a:pt x="157784" y="50190"/>
                </a:lnTo>
                <a:lnTo>
                  <a:pt x="158419" y="95046"/>
                </a:lnTo>
                <a:lnTo>
                  <a:pt x="158419" y="111452"/>
                </a:lnTo>
                <a:lnTo>
                  <a:pt x="158724" y="111366"/>
                </a:lnTo>
                <a:lnTo>
                  <a:pt x="159359" y="144614"/>
                </a:lnTo>
                <a:lnTo>
                  <a:pt x="159654" y="152730"/>
                </a:lnTo>
                <a:lnTo>
                  <a:pt x="160100" y="160140"/>
                </a:lnTo>
                <a:lnTo>
                  <a:pt x="160725" y="166846"/>
                </a:lnTo>
                <a:lnTo>
                  <a:pt x="161556" y="172847"/>
                </a:lnTo>
                <a:lnTo>
                  <a:pt x="162496" y="180682"/>
                </a:lnTo>
                <a:lnTo>
                  <a:pt x="164998" y="184454"/>
                </a:lnTo>
                <a:lnTo>
                  <a:pt x="173164" y="183819"/>
                </a:lnTo>
                <a:lnTo>
                  <a:pt x="177241" y="178803"/>
                </a:lnTo>
                <a:lnTo>
                  <a:pt x="181000" y="168770"/>
                </a:lnTo>
                <a:lnTo>
                  <a:pt x="183469" y="160838"/>
                </a:lnTo>
                <a:lnTo>
                  <a:pt x="185235" y="151672"/>
                </a:lnTo>
                <a:lnTo>
                  <a:pt x="185699" y="147157"/>
                </a:lnTo>
                <a:lnTo>
                  <a:pt x="185699" y="42354"/>
                </a:lnTo>
                <a:lnTo>
                  <a:pt x="186334" y="36398"/>
                </a:lnTo>
                <a:lnTo>
                  <a:pt x="187896" y="31686"/>
                </a:lnTo>
                <a:lnTo>
                  <a:pt x="189153" y="26987"/>
                </a:lnTo>
                <a:close/>
              </a:path>
              <a:path w="243840" h="291465">
                <a:moveTo>
                  <a:pt x="242798" y="13182"/>
                </a:moveTo>
                <a:lnTo>
                  <a:pt x="240601" y="10045"/>
                </a:lnTo>
                <a:lnTo>
                  <a:pt x="234645" y="7848"/>
                </a:lnTo>
                <a:lnTo>
                  <a:pt x="230568" y="6273"/>
                </a:lnTo>
                <a:lnTo>
                  <a:pt x="224282" y="4711"/>
                </a:lnTo>
                <a:lnTo>
                  <a:pt x="206717" y="1574"/>
                </a:lnTo>
                <a:lnTo>
                  <a:pt x="201079" y="939"/>
                </a:lnTo>
                <a:lnTo>
                  <a:pt x="198882" y="635"/>
                </a:lnTo>
                <a:lnTo>
                  <a:pt x="189153" y="0"/>
                </a:lnTo>
                <a:lnTo>
                  <a:pt x="183819" y="1257"/>
                </a:lnTo>
                <a:lnTo>
                  <a:pt x="183197" y="4711"/>
                </a:lnTo>
                <a:lnTo>
                  <a:pt x="182257" y="8166"/>
                </a:lnTo>
                <a:lnTo>
                  <a:pt x="184759" y="11290"/>
                </a:lnTo>
                <a:lnTo>
                  <a:pt x="190728" y="14122"/>
                </a:lnTo>
                <a:lnTo>
                  <a:pt x="197942" y="17259"/>
                </a:lnTo>
                <a:lnTo>
                  <a:pt x="203276" y="20078"/>
                </a:lnTo>
                <a:lnTo>
                  <a:pt x="206717" y="22593"/>
                </a:lnTo>
                <a:lnTo>
                  <a:pt x="209854" y="25095"/>
                </a:lnTo>
                <a:lnTo>
                  <a:pt x="211429" y="29806"/>
                </a:lnTo>
                <a:lnTo>
                  <a:pt x="211429" y="36398"/>
                </a:lnTo>
                <a:lnTo>
                  <a:pt x="212991" y="143357"/>
                </a:lnTo>
                <a:lnTo>
                  <a:pt x="213292" y="151472"/>
                </a:lnTo>
                <a:lnTo>
                  <a:pt x="213737" y="158883"/>
                </a:lnTo>
                <a:lnTo>
                  <a:pt x="214359" y="165588"/>
                </a:lnTo>
                <a:lnTo>
                  <a:pt x="215188" y="171589"/>
                </a:lnTo>
                <a:lnTo>
                  <a:pt x="216128" y="179438"/>
                </a:lnTo>
                <a:lnTo>
                  <a:pt x="218643" y="183197"/>
                </a:lnTo>
                <a:lnTo>
                  <a:pt x="226796" y="182575"/>
                </a:lnTo>
                <a:lnTo>
                  <a:pt x="230873" y="177546"/>
                </a:lnTo>
                <a:lnTo>
                  <a:pt x="234645" y="167513"/>
                </a:lnTo>
                <a:lnTo>
                  <a:pt x="237112" y="159581"/>
                </a:lnTo>
                <a:lnTo>
                  <a:pt x="238874" y="150415"/>
                </a:lnTo>
                <a:lnTo>
                  <a:pt x="239344" y="145819"/>
                </a:lnTo>
                <a:lnTo>
                  <a:pt x="239344" y="28549"/>
                </a:lnTo>
                <a:lnTo>
                  <a:pt x="239979" y="22593"/>
                </a:lnTo>
                <a:lnTo>
                  <a:pt x="241541" y="17881"/>
                </a:lnTo>
                <a:lnTo>
                  <a:pt x="242798" y="13182"/>
                </a:lnTo>
                <a:close/>
              </a:path>
              <a:path w="243840" h="291465">
                <a:moveTo>
                  <a:pt x="186651" y="129870"/>
                </a:moveTo>
                <a:lnTo>
                  <a:pt x="185699" y="50190"/>
                </a:lnTo>
                <a:lnTo>
                  <a:pt x="185699" y="147157"/>
                </a:lnTo>
                <a:lnTo>
                  <a:pt x="186297" y="141331"/>
                </a:lnTo>
                <a:lnTo>
                  <a:pt x="186651" y="129870"/>
                </a:lnTo>
                <a:close/>
              </a:path>
              <a:path w="243840" h="291465">
                <a:moveTo>
                  <a:pt x="240284" y="128612"/>
                </a:moveTo>
                <a:lnTo>
                  <a:pt x="239344" y="36398"/>
                </a:lnTo>
                <a:lnTo>
                  <a:pt x="239344" y="145819"/>
                </a:lnTo>
                <a:lnTo>
                  <a:pt x="239931" y="140073"/>
                </a:lnTo>
                <a:lnTo>
                  <a:pt x="240284" y="128612"/>
                </a:lnTo>
                <a:close/>
              </a:path>
              <a:path w="243840" h="291465">
                <a:moveTo>
                  <a:pt x="243420" y="192925"/>
                </a:moveTo>
                <a:lnTo>
                  <a:pt x="239979" y="189788"/>
                </a:lnTo>
                <a:lnTo>
                  <a:pt x="231508" y="188214"/>
                </a:lnTo>
                <a:lnTo>
                  <a:pt x="226796" y="187274"/>
                </a:lnTo>
                <a:lnTo>
                  <a:pt x="221780" y="187274"/>
                </a:lnTo>
                <a:lnTo>
                  <a:pt x="216763" y="187896"/>
                </a:lnTo>
                <a:lnTo>
                  <a:pt x="211429" y="188531"/>
                </a:lnTo>
                <a:lnTo>
                  <a:pt x="206095" y="189471"/>
                </a:lnTo>
                <a:lnTo>
                  <a:pt x="200761" y="191033"/>
                </a:lnTo>
                <a:lnTo>
                  <a:pt x="194175" y="192095"/>
                </a:lnTo>
                <a:lnTo>
                  <a:pt x="140538" y="193865"/>
                </a:lnTo>
                <a:lnTo>
                  <a:pt x="113245" y="194065"/>
                </a:lnTo>
                <a:lnTo>
                  <a:pt x="96035" y="193863"/>
                </a:lnTo>
                <a:lnTo>
                  <a:pt x="80239" y="193160"/>
                </a:lnTo>
                <a:lnTo>
                  <a:pt x="68707" y="191985"/>
                </a:lnTo>
                <a:lnTo>
                  <a:pt x="55219" y="190411"/>
                </a:lnTo>
                <a:lnTo>
                  <a:pt x="48933" y="191668"/>
                </a:lnTo>
                <a:lnTo>
                  <a:pt x="50507" y="195427"/>
                </a:lnTo>
                <a:lnTo>
                  <a:pt x="51765" y="199504"/>
                </a:lnTo>
                <a:lnTo>
                  <a:pt x="53962" y="202336"/>
                </a:lnTo>
                <a:lnTo>
                  <a:pt x="57404" y="204216"/>
                </a:lnTo>
                <a:lnTo>
                  <a:pt x="72220" y="211460"/>
                </a:lnTo>
                <a:lnTo>
                  <a:pt x="84150" y="215820"/>
                </a:lnTo>
                <a:lnTo>
                  <a:pt x="93137" y="217356"/>
                </a:lnTo>
                <a:lnTo>
                  <a:pt x="99123" y="216128"/>
                </a:lnTo>
                <a:lnTo>
                  <a:pt x="105092" y="212686"/>
                </a:lnTo>
                <a:lnTo>
                  <a:pt x="113245" y="210489"/>
                </a:lnTo>
                <a:lnTo>
                  <a:pt x="123278" y="210172"/>
                </a:lnTo>
                <a:lnTo>
                  <a:pt x="133007" y="209896"/>
                </a:lnTo>
                <a:lnTo>
                  <a:pt x="144899" y="209507"/>
                </a:lnTo>
                <a:lnTo>
                  <a:pt x="161556" y="208915"/>
                </a:lnTo>
                <a:lnTo>
                  <a:pt x="194175" y="208117"/>
                </a:lnTo>
                <a:lnTo>
                  <a:pt x="202049" y="207900"/>
                </a:lnTo>
                <a:lnTo>
                  <a:pt x="208292" y="207657"/>
                </a:lnTo>
                <a:lnTo>
                  <a:pt x="209232" y="254711"/>
                </a:lnTo>
                <a:lnTo>
                  <a:pt x="209550" y="263817"/>
                </a:lnTo>
                <a:lnTo>
                  <a:pt x="210489" y="271970"/>
                </a:lnTo>
                <a:lnTo>
                  <a:pt x="212686" y="279501"/>
                </a:lnTo>
                <a:lnTo>
                  <a:pt x="214566" y="287337"/>
                </a:lnTo>
                <a:lnTo>
                  <a:pt x="217068" y="291096"/>
                </a:lnTo>
                <a:lnTo>
                  <a:pt x="224282" y="290474"/>
                </a:lnTo>
                <a:lnTo>
                  <a:pt x="228371" y="285775"/>
                </a:lnTo>
                <a:lnTo>
                  <a:pt x="232448" y="276669"/>
                </a:lnTo>
                <a:lnTo>
                  <a:pt x="235143" y="269447"/>
                </a:lnTo>
                <a:lnTo>
                  <a:pt x="237074" y="261459"/>
                </a:lnTo>
                <a:lnTo>
                  <a:pt x="238086" y="253503"/>
                </a:lnTo>
                <a:lnTo>
                  <a:pt x="238086" y="210807"/>
                </a:lnTo>
                <a:lnTo>
                  <a:pt x="238404" y="206095"/>
                </a:lnTo>
                <a:lnTo>
                  <a:pt x="239344" y="201396"/>
                </a:lnTo>
                <a:lnTo>
                  <a:pt x="241541" y="197002"/>
                </a:lnTo>
                <a:lnTo>
                  <a:pt x="243420" y="192925"/>
                </a:lnTo>
                <a:close/>
              </a:path>
              <a:path w="243840" h="291465">
                <a:moveTo>
                  <a:pt x="238404" y="243420"/>
                </a:moveTo>
                <a:lnTo>
                  <a:pt x="238086" y="210807"/>
                </a:lnTo>
                <a:lnTo>
                  <a:pt x="238086" y="253503"/>
                </a:lnTo>
                <a:lnTo>
                  <a:pt x="238180" y="252764"/>
                </a:lnTo>
                <a:lnTo>
                  <a:pt x="238404" y="24342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303096" y="6279324"/>
            <a:ext cx="240665" cy="294005"/>
          </a:xfrm>
          <a:custGeom>
            <a:avLst/>
            <a:gdLst/>
            <a:ahLst/>
            <a:cxnLst/>
            <a:rect l="l" t="t" r="r" b="b"/>
            <a:pathLst>
              <a:path w="240665" h="294004">
                <a:moveTo>
                  <a:pt x="208915" y="191338"/>
                </a:moveTo>
                <a:lnTo>
                  <a:pt x="208915" y="177546"/>
                </a:lnTo>
                <a:lnTo>
                  <a:pt x="193850" y="179724"/>
                </a:lnTo>
                <a:lnTo>
                  <a:pt x="175936" y="182051"/>
                </a:lnTo>
                <a:lnTo>
                  <a:pt x="107550" y="189914"/>
                </a:lnTo>
                <a:lnTo>
                  <a:pt x="67754" y="192859"/>
                </a:lnTo>
                <a:lnTo>
                  <a:pt x="44828" y="193174"/>
                </a:lnTo>
                <a:lnTo>
                  <a:pt x="23837" y="191973"/>
                </a:lnTo>
                <a:lnTo>
                  <a:pt x="19126" y="191655"/>
                </a:lnTo>
                <a:lnTo>
                  <a:pt x="6273" y="190715"/>
                </a:lnTo>
                <a:lnTo>
                  <a:pt x="0" y="191973"/>
                </a:lnTo>
                <a:lnTo>
                  <a:pt x="38028" y="218165"/>
                </a:lnTo>
                <a:lnTo>
                  <a:pt x="46950" y="219570"/>
                </a:lnTo>
                <a:lnTo>
                  <a:pt x="53327" y="218630"/>
                </a:lnTo>
                <a:lnTo>
                  <a:pt x="59905" y="215811"/>
                </a:lnTo>
                <a:lnTo>
                  <a:pt x="67754" y="213931"/>
                </a:lnTo>
                <a:lnTo>
                  <a:pt x="76225" y="212356"/>
                </a:lnTo>
                <a:lnTo>
                  <a:pt x="89433" y="211230"/>
                </a:lnTo>
                <a:lnTo>
                  <a:pt x="104452" y="209378"/>
                </a:lnTo>
                <a:lnTo>
                  <a:pt x="160735" y="200166"/>
                </a:lnTo>
                <a:lnTo>
                  <a:pt x="195110" y="193953"/>
                </a:lnTo>
                <a:lnTo>
                  <a:pt x="208915" y="191338"/>
                </a:lnTo>
                <a:close/>
              </a:path>
              <a:path w="240665" h="294004">
                <a:moveTo>
                  <a:pt x="88455" y="59219"/>
                </a:moveTo>
                <a:lnTo>
                  <a:pt x="88455" y="39839"/>
                </a:lnTo>
                <a:lnTo>
                  <a:pt x="85636" y="43281"/>
                </a:lnTo>
                <a:lnTo>
                  <a:pt x="83800" y="44053"/>
                </a:lnTo>
                <a:lnTo>
                  <a:pt x="78730" y="45912"/>
                </a:lnTo>
                <a:lnTo>
                  <a:pt x="67551" y="49880"/>
                </a:lnTo>
                <a:lnTo>
                  <a:pt x="58661" y="53009"/>
                </a:lnTo>
                <a:lnTo>
                  <a:pt x="46950" y="59544"/>
                </a:lnTo>
                <a:lnTo>
                  <a:pt x="38620" y="69281"/>
                </a:lnTo>
                <a:lnTo>
                  <a:pt x="33643" y="82252"/>
                </a:lnTo>
                <a:lnTo>
                  <a:pt x="31991" y="98488"/>
                </a:lnTo>
                <a:lnTo>
                  <a:pt x="33408" y="111368"/>
                </a:lnTo>
                <a:lnTo>
                  <a:pt x="37677" y="122688"/>
                </a:lnTo>
                <a:lnTo>
                  <a:pt x="44828" y="132417"/>
                </a:lnTo>
                <a:lnTo>
                  <a:pt x="54889" y="140525"/>
                </a:lnTo>
                <a:lnTo>
                  <a:pt x="62738" y="145079"/>
                </a:lnTo>
                <a:lnTo>
                  <a:pt x="62738" y="97866"/>
                </a:lnTo>
                <a:lnTo>
                  <a:pt x="63438" y="89512"/>
                </a:lnTo>
                <a:lnTo>
                  <a:pt x="85940" y="59974"/>
                </a:lnTo>
                <a:lnTo>
                  <a:pt x="88455" y="59219"/>
                </a:lnTo>
                <a:close/>
              </a:path>
              <a:path w="240665" h="294004">
                <a:moveTo>
                  <a:pt x="139585" y="145313"/>
                </a:moveTo>
                <a:lnTo>
                  <a:pt x="139585" y="97866"/>
                </a:lnTo>
                <a:lnTo>
                  <a:pt x="138938" y="105393"/>
                </a:lnTo>
                <a:lnTo>
                  <a:pt x="136996" y="112450"/>
                </a:lnTo>
                <a:lnTo>
                  <a:pt x="101320" y="137071"/>
                </a:lnTo>
                <a:lnTo>
                  <a:pt x="93252" y="136311"/>
                </a:lnTo>
                <a:lnTo>
                  <a:pt x="63438" y="105393"/>
                </a:lnTo>
                <a:lnTo>
                  <a:pt x="62738" y="97866"/>
                </a:lnTo>
                <a:lnTo>
                  <a:pt x="62738" y="145079"/>
                </a:lnTo>
                <a:lnTo>
                  <a:pt x="66248" y="147116"/>
                </a:lnTo>
                <a:lnTo>
                  <a:pt x="77752" y="151823"/>
                </a:lnTo>
                <a:lnTo>
                  <a:pt x="89433" y="154646"/>
                </a:lnTo>
                <a:lnTo>
                  <a:pt x="101320" y="155587"/>
                </a:lnTo>
                <a:lnTo>
                  <a:pt x="113245" y="154646"/>
                </a:lnTo>
                <a:lnTo>
                  <a:pt x="124996" y="151823"/>
                </a:lnTo>
                <a:lnTo>
                  <a:pt x="136514" y="147116"/>
                </a:lnTo>
                <a:lnTo>
                  <a:pt x="139585" y="145313"/>
                </a:lnTo>
                <a:close/>
              </a:path>
              <a:path w="240665" h="294004">
                <a:moveTo>
                  <a:pt x="120446" y="36385"/>
                </a:moveTo>
                <a:lnTo>
                  <a:pt x="87515" y="24460"/>
                </a:lnTo>
                <a:lnTo>
                  <a:pt x="81864" y="26657"/>
                </a:lnTo>
                <a:lnTo>
                  <a:pt x="81864" y="34188"/>
                </a:lnTo>
                <a:lnTo>
                  <a:pt x="83121" y="35750"/>
                </a:lnTo>
                <a:lnTo>
                  <a:pt x="86256" y="36821"/>
                </a:lnTo>
                <a:lnTo>
                  <a:pt x="88455" y="37642"/>
                </a:lnTo>
                <a:lnTo>
                  <a:pt x="88455" y="59219"/>
                </a:lnTo>
                <a:lnTo>
                  <a:pt x="93252" y="57798"/>
                </a:lnTo>
                <a:lnTo>
                  <a:pt x="101320" y="57086"/>
                </a:lnTo>
                <a:lnTo>
                  <a:pt x="109785" y="57846"/>
                </a:lnTo>
                <a:lnTo>
                  <a:pt x="117313" y="60105"/>
                </a:lnTo>
                <a:lnTo>
                  <a:pt x="117627" y="60283"/>
                </a:lnTo>
                <a:lnTo>
                  <a:pt x="117627" y="40462"/>
                </a:lnTo>
                <a:lnTo>
                  <a:pt x="118249" y="38265"/>
                </a:lnTo>
                <a:lnTo>
                  <a:pt x="119507" y="37325"/>
                </a:lnTo>
                <a:lnTo>
                  <a:pt x="120446" y="36385"/>
                </a:lnTo>
                <a:close/>
              </a:path>
              <a:path w="240665" h="294004">
                <a:moveTo>
                  <a:pt x="170014" y="98488"/>
                </a:moveTo>
                <a:lnTo>
                  <a:pt x="155323" y="59544"/>
                </a:lnTo>
                <a:lnTo>
                  <a:pt x="123596" y="45678"/>
                </a:lnTo>
                <a:lnTo>
                  <a:pt x="119275" y="44053"/>
                </a:lnTo>
                <a:lnTo>
                  <a:pt x="117627" y="43281"/>
                </a:lnTo>
                <a:lnTo>
                  <a:pt x="117627" y="60283"/>
                </a:lnTo>
                <a:lnTo>
                  <a:pt x="123901" y="63837"/>
                </a:lnTo>
                <a:lnTo>
                  <a:pt x="129552" y="69011"/>
                </a:lnTo>
                <a:lnTo>
                  <a:pt x="133895" y="75416"/>
                </a:lnTo>
                <a:lnTo>
                  <a:pt x="137036" y="82381"/>
                </a:lnTo>
                <a:lnTo>
                  <a:pt x="138943" y="89875"/>
                </a:lnTo>
                <a:lnTo>
                  <a:pt x="139585" y="97866"/>
                </a:lnTo>
                <a:lnTo>
                  <a:pt x="139585" y="145313"/>
                </a:lnTo>
                <a:lnTo>
                  <a:pt x="147739" y="140525"/>
                </a:lnTo>
                <a:lnTo>
                  <a:pt x="157440" y="132417"/>
                </a:lnTo>
                <a:lnTo>
                  <a:pt x="164406" y="122688"/>
                </a:lnTo>
                <a:lnTo>
                  <a:pt x="168607" y="111368"/>
                </a:lnTo>
                <a:lnTo>
                  <a:pt x="170014" y="98488"/>
                </a:lnTo>
                <a:close/>
              </a:path>
              <a:path w="240665" h="294004">
                <a:moveTo>
                  <a:pt x="240588" y="13169"/>
                </a:moveTo>
                <a:lnTo>
                  <a:pt x="238086" y="10033"/>
                </a:lnTo>
                <a:lnTo>
                  <a:pt x="232117" y="7835"/>
                </a:lnTo>
                <a:lnTo>
                  <a:pt x="228041" y="6273"/>
                </a:lnTo>
                <a:lnTo>
                  <a:pt x="221462" y="4699"/>
                </a:lnTo>
                <a:lnTo>
                  <a:pt x="203263" y="1562"/>
                </a:lnTo>
                <a:lnTo>
                  <a:pt x="197307" y="939"/>
                </a:lnTo>
                <a:lnTo>
                  <a:pt x="195110" y="622"/>
                </a:lnTo>
                <a:lnTo>
                  <a:pt x="184759" y="0"/>
                </a:lnTo>
                <a:lnTo>
                  <a:pt x="179425" y="1257"/>
                </a:lnTo>
                <a:lnTo>
                  <a:pt x="178790" y="4699"/>
                </a:lnTo>
                <a:lnTo>
                  <a:pt x="177850" y="8153"/>
                </a:lnTo>
                <a:lnTo>
                  <a:pt x="180682" y="11290"/>
                </a:lnTo>
                <a:lnTo>
                  <a:pt x="186639" y="14109"/>
                </a:lnTo>
                <a:lnTo>
                  <a:pt x="194487" y="17246"/>
                </a:lnTo>
                <a:lnTo>
                  <a:pt x="199809" y="20078"/>
                </a:lnTo>
                <a:lnTo>
                  <a:pt x="203263" y="22580"/>
                </a:lnTo>
                <a:lnTo>
                  <a:pt x="206400" y="25095"/>
                </a:lnTo>
                <a:lnTo>
                  <a:pt x="207962" y="29794"/>
                </a:lnTo>
                <a:lnTo>
                  <a:pt x="207962" y="36385"/>
                </a:lnTo>
                <a:lnTo>
                  <a:pt x="208915" y="191338"/>
                </a:lnTo>
                <a:lnTo>
                  <a:pt x="209338" y="249010"/>
                </a:lnTo>
                <a:lnTo>
                  <a:pt x="212356" y="288277"/>
                </a:lnTo>
                <a:lnTo>
                  <a:pt x="215493" y="293916"/>
                </a:lnTo>
                <a:lnTo>
                  <a:pt x="221462" y="293540"/>
                </a:lnTo>
                <a:lnTo>
                  <a:pt x="225844" y="293293"/>
                </a:lnTo>
                <a:lnTo>
                  <a:pt x="230238" y="286702"/>
                </a:lnTo>
                <a:lnTo>
                  <a:pt x="233692" y="273532"/>
                </a:lnTo>
                <a:lnTo>
                  <a:pt x="235879" y="262823"/>
                </a:lnTo>
                <a:lnTo>
                  <a:pt x="236829" y="254558"/>
                </a:lnTo>
                <a:lnTo>
                  <a:pt x="236829" y="28536"/>
                </a:lnTo>
                <a:lnTo>
                  <a:pt x="237451" y="22580"/>
                </a:lnTo>
                <a:lnTo>
                  <a:pt x="240588" y="13169"/>
                </a:lnTo>
                <a:close/>
              </a:path>
              <a:path w="240665" h="294004">
                <a:moveTo>
                  <a:pt x="238086" y="220827"/>
                </a:moveTo>
                <a:lnTo>
                  <a:pt x="236829" y="36385"/>
                </a:lnTo>
                <a:lnTo>
                  <a:pt x="236829" y="254558"/>
                </a:lnTo>
                <a:lnTo>
                  <a:pt x="237299" y="250470"/>
                </a:lnTo>
                <a:lnTo>
                  <a:pt x="238014" y="236472"/>
                </a:lnTo>
                <a:lnTo>
                  <a:pt x="238086" y="2208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96517" y="6279324"/>
            <a:ext cx="289560" cy="294005"/>
          </a:xfrm>
          <a:custGeom>
            <a:avLst/>
            <a:gdLst/>
            <a:ahLst/>
            <a:cxnLst/>
            <a:rect l="l" t="t" r="r" b="b"/>
            <a:pathLst>
              <a:path w="289559" h="294004">
                <a:moveTo>
                  <a:pt x="118262" y="122396"/>
                </a:moveTo>
                <a:lnTo>
                  <a:pt x="118262" y="65874"/>
                </a:lnTo>
                <a:lnTo>
                  <a:pt x="106618" y="87815"/>
                </a:lnTo>
                <a:lnTo>
                  <a:pt x="93325" y="108964"/>
                </a:lnTo>
                <a:lnTo>
                  <a:pt x="61798" y="148996"/>
                </a:lnTo>
                <a:lnTo>
                  <a:pt x="29760" y="181695"/>
                </a:lnTo>
                <a:lnTo>
                  <a:pt x="622" y="203885"/>
                </a:lnTo>
                <a:lnTo>
                  <a:pt x="0" y="206400"/>
                </a:lnTo>
                <a:lnTo>
                  <a:pt x="2819" y="209537"/>
                </a:lnTo>
                <a:lnTo>
                  <a:pt x="5333" y="212674"/>
                </a:lnTo>
                <a:lnTo>
                  <a:pt x="11607" y="211734"/>
                </a:lnTo>
                <a:lnTo>
                  <a:pt x="45430" y="191800"/>
                </a:lnTo>
                <a:lnTo>
                  <a:pt x="77758" y="166285"/>
                </a:lnTo>
                <a:lnTo>
                  <a:pt x="100380" y="143662"/>
                </a:lnTo>
                <a:lnTo>
                  <a:pt x="107378" y="150492"/>
                </a:lnTo>
                <a:lnTo>
                  <a:pt x="111048" y="154149"/>
                </a:lnTo>
                <a:lnTo>
                  <a:pt x="111048" y="131432"/>
                </a:lnTo>
                <a:lnTo>
                  <a:pt x="115930" y="125429"/>
                </a:lnTo>
                <a:lnTo>
                  <a:pt x="118262" y="122396"/>
                </a:lnTo>
                <a:close/>
              </a:path>
              <a:path w="289559" h="294004">
                <a:moveTo>
                  <a:pt x="161861" y="53632"/>
                </a:moveTo>
                <a:lnTo>
                  <a:pt x="128930" y="46159"/>
                </a:lnTo>
                <a:lnTo>
                  <a:pt x="122961" y="47053"/>
                </a:lnTo>
                <a:lnTo>
                  <a:pt x="119519" y="48615"/>
                </a:lnTo>
                <a:lnTo>
                  <a:pt x="114807" y="50812"/>
                </a:lnTo>
                <a:lnTo>
                  <a:pt x="107594" y="51752"/>
                </a:lnTo>
                <a:lnTo>
                  <a:pt x="89679" y="52301"/>
                </a:lnTo>
                <a:lnTo>
                  <a:pt x="81560" y="52500"/>
                </a:lnTo>
                <a:lnTo>
                  <a:pt x="55841" y="52620"/>
                </a:lnTo>
                <a:lnTo>
                  <a:pt x="50812" y="52387"/>
                </a:lnTo>
                <a:lnTo>
                  <a:pt x="44551" y="51752"/>
                </a:lnTo>
                <a:lnTo>
                  <a:pt x="37960" y="51130"/>
                </a:lnTo>
                <a:lnTo>
                  <a:pt x="33445" y="50795"/>
                </a:lnTo>
                <a:lnTo>
                  <a:pt x="31368" y="50495"/>
                </a:lnTo>
                <a:lnTo>
                  <a:pt x="23215" y="49652"/>
                </a:lnTo>
                <a:lnTo>
                  <a:pt x="21958" y="49614"/>
                </a:lnTo>
                <a:lnTo>
                  <a:pt x="17259" y="50495"/>
                </a:lnTo>
                <a:lnTo>
                  <a:pt x="14122" y="56146"/>
                </a:lnTo>
                <a:lnTo>
                  <a:pt x="16624" y="59601"/>
                </a:lnTo>
                <a:lnTo>
                  <a:pt x="23215" y="63677"/>
                </a:lnTo>
                <a:lnTo>
                  <a:pt x="33566" y="69551"/>
                </a:lnTo>
                <a:lnTo>
                  <a:pt x="41998" y="73318"/>
                </a:lnTo>
                <a:lnTo>
                  <a:pt x="48847" y="75141"/>
                </a:lnTo>
                <a:lnTo>
                  <a:pt x="53962" y="74968"/>
                </a:lnTo>
                <a:lnTo>
                  <a:pt x="59601" y="73710"/>
                </a:lnTo>
                <a:lnTo>
                  <a:pt x="64312" y="72453"/>
                </a:lnTo>
                <a:lnTo>
                  <a:pt x="68389" y="70891"/>
                </a:lnTo>
                <a:lnTo>
                  <a:pt x="68694" y="70891"/>
                </a:lnTo>
                <a:lnTo>
                  <a:pt x="74968" y="69316"/>
                </a:lnTo>
                <a:lnTo>
                  <a:pt x="81560" y="68694"/>
                </a:lnTo>
                <a:lnTo>
                  <a:pt x="85636" y="68376"/>
                </a:lnTo>
                <a:lnTo>
                  <a:pt x="90970" y="68072"/>
                </a:lnTo>
                <a:lnTo>
                  <a:pt x="103517" y="66814"/>
                </a:lnTo>
                <a:lnTo>
                  <a:pt x="110413" y="66179"/>
                </a:lnTo>
                <a:lnTo>
                  <a:pt x="118262" y="65874"/>
                </a:lnTo>
                <a:lnTo>
                  <a:pt x="118262" y="122396"/>
                </a:lnTo>
                <a:lnTo>
                  <a:pt x="120726" y="119192"/>
                </a:lnTo>
                <a:lnTo>
                  <a:pt x="143899" y="84761"/>
                </a:lnTo>
                <a:lnTo>
                  <a:pt x="148374" y="77165"/>
                </a:lnTo>
                <a:lnTo>
                  <a:pt x="152768" y="71208"/>
                </a:lnTo>
                <a:lnTo>
                  <a:pt x="156209" y="65557"/>
                </a:lnTo>
                <a:lnTo>
                  <a:pt x="161861" y="53632"/>
                </a:lnTo>
                <a:close/>
              </a:path>
              <a:path w="289559" h="294004">
                <a:moveTo>
                  <a:pt x="179425" y="197929"/>
                </a:moveTo>
                <a:lnTo>
                  <a:pt x="175983" y="190093"/>
                </a:lnTo>
                <a:lnTo>
                  <a:pt x="175031" y="187261"/>
                </a:lnTo>
                <a:lnTo>
                  <a:pt x="172529" y="182245"/>
                </a:lnTo>
                <a:lnTo>
                  <a:pt x="144919" y="157784"/>
                </a:lnTo>
                <a:lnTo>
                  <a:pt x="142417" y="157149"/>
                </a:lnTo>
                <a:lnTo>
                  <a:pt x="139393" y="155472"/>
                </a:lnTo>
                <a:lnTo>
                  <a:pt x="138023" y="154647"/>
                </a:lnTo>
                <a:lnTo>
                  <a:pt x="134569" y="151511"/>
                </a:lnTo>
                <a:lnTo>
                  <a:pt x="128930" y="146481"/>
                </a:lnTo>
                <a:lnTo>
                  <a:pt x="122961" y="141782"/>
                </a:lnTo>
                <a:lnTo>
                  <a:pt x="117005" y="136766"/>
                </a:lnTo>
                <a:lnTo>
                  <a:pt x="111048" y="131432"/>
                </a:lnTo>
                <a:lnTo>
                  <a:pt x="111048" y="154149"/>
                </a:lnTo>
                <a:lnTo>
                  <a:pt x="138023" y="182085"/>
                </a:lnTo>
                <a:lnTo>
                  <a:pt x="148374" y="193123"/>
                </a:lnTo>
                <a:lnTo>
                  <a:pt x="151193" y="196049"/>
                </a:lnTo>
                <a:lnTo>
                  <a:pt x="157263" y="201752"/>
                </a:lnTo>
                <a:lnTo>
                  <a:pt x="162804" y="205222"/>
                </a:lnTo>
                <a:lnTo>
                  <a:pt x="167874" y="206458"/>
                </a:lnTo>
                <a:lnTo>
                  <a:pt x="172529" y="205460"/>
                </a:lnTo>
                <a:lnTo>
                  <a:pt x="178180" y="202946"/>
                </a:lnTo>
                <a:lnTo>
                  <a:pt x="179425" y="197929"/>
                </a:lnTo>
                <a:close/>
              </a:path>
              <a:path w="289559" h="294004">
                <a:moveTo>
                  <a:pt x="227418" y="13169"/>
                </a:moveTo>
                <a:lnTo>
                  <a:pt x="224916" y="10033"/>
                </a:lnTo>
                <a:lnTo>
                  <a:pt x="218960" y="7835"/>
                </a:lnTo>
                <a:lnTo>
                  <a:pt x="214871" y="6273"/>
                </a:lnTo>
                <a:lnTo>
                  <a:pt x="208292" y="4699"/>
                </a:lnTo>
                <a:lnTo>
                  <a:pt x="190093" y="1562"/>
                </a:lnTo>
                <a:lnTo>
                  <a:pt x="184137" y="939"/>
                </a:lnTo>
                <a:lnTo>
                  <a:pt x="181940" y="622"/>
                </a:lnTo>
                <a:lnTo>
                  <a:pt x="171589" y="0"/>
                </a:lnTo>
                <a:lnTo>
                  <a:pt x="166255" y="1257"/>
                </a:lnTo>
                <a:lnTo>
                  <a:pt x="165620" y="4699"/>
                </a:lnTo>
                <a:lnTo>
                  <a:pt x="164680" y="8153"/>
                </a:lnTo>
                <a:lnTo>
                  <a:pt x="167512" y="11290"/>
                </a:lnTo>
                <a:lnTo>
                  <a:pt x="173469" y="14109"/>
                </a:lnTo>
                <a:lnTo>
                  <a:pt x="181317" y="17246"/>
                </a:lnTo>
                <a:lnTo>
                  <a:pt x="186639" y="20078"/>
                </a:lnTo>
                <a:lnTo>
                  <a:pt x="190093" y="22580"/>
                </a:lnTo>
                <a:lnTo>
                  <a:pt x="193230" y="25095"/>
                </a:lnTo>
                <a:lnTo>
                  <a:pt x="194805" y="29794"/>
                </a:lnTo>
                <a:lnTo>
                  <a:pt x="194805" y="36385"/>
                </a:lnTo>
                <a:lnTo>
                  <a:pt x="196168" y="249010"/>
                </a:lnTo>
                <a:lnTo>
                  <a:pt x="199186" y="288277"/>
                </a:lnTo>
                <a:lnTo>
                  <a:pt x="202323" y="293916"/>
                </a:lnTo>
                <a:lnTo>
                  <a:pt x="208292" y="293540"/>
                </a:lnTo>
                <a:lnTo>
                  <a:pt x="212674" y="293293"/>
                </a:lnTo>
                <a:lnTo>
                  <a:pt x="217068" y="286702"/>
                </a:lnTo>
                <a:lnTo>
                  <a:pt x="220522" y="273532"/>
                </a:lnTo>
                <a:lnTo>
                  <a:pt x="222709" y="262823"/>
                </a:lnTo>
                <a:lnTo>
                  <a:pt x="223659" y="254558"/>
                </a:lnTo>
                <a:lnTo>
                  <a:pt x="223659" y="28536"/>
                </a:lnTo>
                <a:lnTo>
                  <a:pt x="224281" y="22580"/>
                </a:lnTo>
                <a:lnTo>
                  <a:pt x="227418" y="13169"/>
                </a:lnTo>
                <a:close/>
              </a:path>
              <a:path w="289559" h="294004">
                <a:moveTo>
                  <a:pt x="289534" y="138963"/>
                </a:moveTo>
                <a:lnTo>
                  <a:pt x="284518" y="134886"/>
                </a:lnTo>
                <a:lnTo>
                  <a:pt x="273532" y="132689"/>
                </a:lnTo>
                <a:lnTo>
                  <a:pt x="268833" y="132054"/>
                </a:lnTo>
                <a:lnTo>
                  <a:pt x="263499" y="131749"/>
                </a:lnTo>
                <a:lnTo>
                  <a:pt x="257543" y="131749"/>
                </a:lnTo>
                <a:lnTo>
                  <a:pt x="251256" y="132054"/>
                </a:lnTo>
                <a:lnTo>
                  <a:pt x="247180" y="132994"/>
                </a:lnTo>
                <a:lnTo>
                  <a:pt x="243420" y="136766"/>
                </a:lnTo>
                <a:lnTo>
                  <a:pt x="240601" y="138023"/>
                </a:lnTo>
                <a:lnTo>
                  <a:pt x="228358" y="140843"/>
                </a:lnTo>
                <a:lnTo>
                  <a:pt x="224281" y="141160"/>
                </a:lnTo>
                <a:lnTo>
                  <a:pt x="223659" y="36385"/>
                </a:lnTo>
                <a:lnTo>
                  <a:pt x="223659" y="254558"/>
                </a:lnTo>
                <a:lnTo>
                  <a:pt x="224129" y="250470"/>
                </a:lnTo>
                <a:lnTo>
                  <a:pt x="224281" y="247487"/>
                </a:lnTo>
                <a:lnTo>
                  <a:pt x="224281" y="154647"/>
                </a:lnTo>
                <a:lnTo>
                  <a:pt x="281063" y="154647"/>
                </a:lnTo>
                <a:lnTo>
                  <a:pt x="287019" y="151511"/>
                </a:lnTo>
                <a:lnTo>
                  <a:pt x="289534" y="138963"/>
                </a:lnTo>
                <a:close/>
              </a:path>
              <a:path w="289559" h="294004">
                <a:moveTo>
                  <a:pt x="224916" y="220827"/>
                </a:moveTo>
                <a:lnTo>
                  <a:pt x="224281" y="154647"/>
                </a:lnTo>
                <a:lnTo>
                  <a:pt x="224281" y="247487"/>
                </a:lnTo>
                <a:lnTo>
                  <a:pt x="224844" y="236472"/>
                </a:lnTo>
                <a:lnTo>
                  <a:pt x="224916" y="2208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92376" y="6286220"/>
            <a:ext cx="286385" cy="287020"/>
          </a:xfrm>
          <a:custGeom>
            <a:avLst/>
            <a:gdLst/>
            <a:ahLst/>
            <a:cxnLst/>
            <a:rect l="l" t="t" r="r" b="b"/>
            <a:pathLst>
              <a:path w="286384" h="287020">
                <a:moveTo>
                  <a:pt x="103200" y="20383"/>
                </a:moveTo>
                <a:lnTo>
                  <a:pt x="66497" y="11607"/>
                </a:lnTo>
                <a:lnTo>
                  <a:pt x="62737" y="11290"/>
                </a:lnTo>
                <a:lnTo>
                  <a:pt x="51752" y="12230"/>
                </a:lnTo>
                <a:lnTo>
                  <a:pt x="47053" y="14109"/>
                </a:lnTo>
                <a:lnTo>
                  <a:pt x="48628" y="17564"/>
                </a:lnTo>
                <a:lnTo>
                  <a:pt x="49872" y="21018"/>
                </a:lnTo>
                <a:lnTo>
                  <a:pt x="51447" y="22898"/>
                </a:lnTo>
                <a:lnTo>
                  <a:pt x="53644" y="23837"/>
                </a:lnTo>
                <a:lnTo>
                  <a:pt x="59601" y="25717"/>
                </a:lnTo>
                <a:lnTo>
                  <a:pt x="64300" y="27292"/>
                </a:lnTo>
                <a:lnTo>
                  <a:pt x="69951" y="30429"/>
                </a:lnTo>
                <a:lnTo>
                  <a:pt x="71513" y="33566"/>
                </a:lnTo>
                <a:lnTo>
                  <a:pt x="71513" y="38265"/>
                </a:lnTo>
                <a:lnTo>
                  <a:pt x="72466" y="104457"/>
                </a:lnTo>
                <a:lnTo>
                  <a:pt x="72466" y="114808"/>
                </a:lnTo>
                <a:lnTo>
                  <a:pt x="74028" y="121704"/>
                </a:lnTo>
                <a:lnTo>
                  <a:pt x="77482" y="125158"/>
                </a:lnTo>
                <a:lnTo>
                  <a:pt x="80619" y="128917"/>
                </a:lnTo>
                <a:lnTo>
                  <a:pt x="83756" y="130810"/>
                </a:lnTo>
                <a:lnTo>
                  <a:pt x="90970" y="130810"/>
                </a:lnTo>
                <a:lnTo>
                  <a:pt x="94424" y="129235"/>
                </a:lnTo>
                <a:lnTo>
                  <a:pt x="97561" y="126098"/>
                </a:lnTo>
                <a:lnTo>
                  <a:pt x="100380" y="122961"/>
                </a:lnTo>
                <a:lnTo>
                  <a:pt x="102260" y="120459"/>
                </a:lnTo>
                <a:lnTo>
                  <a:pt x="102260" y="30734"/>
                </a:lnTo>
                <a:lnTo>
                  <a:pt x="102882" y="23520"/>
                </a:lnTo>
                <a:lnTo>
                  <a:pt x="103200" y="20383"/>
                </a:lnTo>
                <a:close/>
              </a:path>
              <a:path w="286384" h="287020">
                <a:moveTo>
                  <a:pt x="191033" y="119507"/>
                </a:moveTo>
                <a:lnTo>
                  <a:pt x="191033" y="25412"/>
                </a:lnTo>
                <a:lnTo>
                  <a:pt x="190715" y="46431"/>
                </a:lnTo>
                <a:lnTo>
                  <a:pt x="102577" y="47675"/>
                </a:lnTo>
                <a:lnTo>
                  <a:pt x="102260" y="34823"/>
                </a:lnTo>
                <a:lnTo>
                  <a:pt x="102260" y="120459"/>
                </a:lnTo>
                <a:lnTo>
                  <a:pt x="102577" y="118567"/>
                </a:lnTo>
                <a:lnTo>
                  <a:pt x="102577" y="63677"/>
                </a:lnTo>
                <a:lnTo>
                  <a:pt x="190715" y="62420"/>
                </a:lnTo>
                <a:lnTo>
                  <a:pt x="190715" y="117322"/>
                </a:lnTo>
                <a:lnTo>
                  <a:pt x="191033" y="119507"/>
                </a:lnTo>
                <a:close/>
              </a:path>
              <a:path w="286384" h="287020">
                <a:moveTo>
                  <a:pt x="190715" y="117322"/>
                </a:moveTo>
                <a:lnTo>
                  <a:pt x="190715" y="62420"/>
                </a:lnTo>
                <a:lnTo>
                  <a:pt x="190093" y="101320"/>
                </a:lnTo>
                <a:lnTo>
                  <a:pt x="103200" y="102577"/>
                </a:lnTo>
                <a:lnTo>
                  <a:pt x="102577" y="63677"/>
                </a:lnTo>
                <a:lnTo>
                  <a:pt x="102577" y="118567"/>
                </a:lnTo>
                <a:lnTo>
                  <a:pt x="190715" y="117322"/>
                </a:lnTo>
                <a:close/>
              </a:path>
              <a:path w="286384" h="287020">
                <a:moveTo>
                  <a:pt x="224281" y="9728"/>
                </a:moveTo>
                <a:lnTo>
                  <a:pt x="221145" y="7213"/>
                </a:lnTo>
                <a:lnTo>
                  <a:pt x="214566" y="5016"/>
                </a:lnTo>
                <a:lnTo>
                  <a:pt x="210172" y="3454"/>
                </a:lnTo>
                <a:lnTo>
                  <a:pt x="204520" y="2197"/>
                </a:lnTo>
                <a:lnTo>
                  <a:pt x="190715" y="398"/>
                </a:lnTo>
                <a:lnTo>
                  <a:pt x="189776" y="297"/>
                </a:lnTo>
                <a:lnTo>
                  <a:pt x="185077" y="0"/>
                </a:lnTo>
                <a:lnTo>
                  <a:pt x="182244" y="0"/>
                </a:lnTo>
                <a:lnTo>
                  <a:pt x="171894" y="622"/>
                </a:lnTo>
                <a:lnTo>
                  <a:pt x="167195" y="2501"/>
                </a:lnTo>
                <a:lnTo>
                  <a:pt x="168135" y="5334"/>
                </a:lnTo>
                <a:lnTo>
                  <a:pt x="168757" y="8153"/>
                </a:lnTo>
                <a:lnTo>
                  <a:pt x="170954" y="10350"/>
                </a:lnTo>
                <a:lnTo>
                  <a:pt x="174726" y="11912"/>
                </a:lnTo>
                <a:lnTo>
                  <a:pt x="180047" y="13804"/>
                </a:lnTo>
                <a:lnTo>
                  <a:pt x="184137" y="15367"/>
                </a:lnTo>
                <a:lnTo>
                  <a:pt x="189776" y="18503"/>
                </a:lnTo>
                <a:lnTo>
                  <a:pt x="191033" y="21323"/>
                </a:lnTo>
                <a:lnTo>
                  <a:pt x="191033" y="119507"/>
                </a:lnTo>
                <a:lnTo>
                  <a:pt x="192608" y="121399"/>
                </a:lnTo>
                <a:lnTo>
                  <a:pt x="195110" y="123278"/>
                </a:lnTo>
                <a:lnTo>
                  <a:pt x="197307" y="125476"/>
                </a:lnTo>
                <a:lnTo>
                  <a:pt x="200126" y="126415"/>
                </a:lnTo>
                <a:lnTo>
                  <a:pt x="207657" y="126415"/>
                </a:lnTo>
                <a:lnTo>
                  <a:pt x="211416" y="123901"/>
                </a:lnTo>
                <a:lnTo>
                  <a:pt x="218947" y="113245"/>
                </a:lnTo>
                <a:lnTo>
                  <a:pt x="220827" y="106019"/>
                </a:lnTo>
                <a:lnTo>
                  <a:pt x="220827" y="96926"/>
                </a:lnTo>
                <a:lnTo>
                  <a:pt x="221780" y="26035"/>
                </a:lnTo>
                <a:lnTo>
                  <a:pt x="221780" y="20701"/>
                </a:lnTo>
                <a:lnTo>
                  <a:pt x="222402" y="16624"/>
                </a:lnTo>
                <a:lnTo>
                  <a:pt x="224281" y="9728"/>
                </a:lnTo>
                <a:close/>
              </a:path>
              <a:path w="286384" h="287020">
                <a:moveTo>
                  <a:pt x="286080" y="159664"/>
                </a:moveTo>
                <a:lnTo>
                  <a:pt x="249496" y="146940"/>
                </a:lnTo>
                <a:lnTo>
                  <a:pt x="238120" y="147823"/>
                </a:lnTo>
                <a:lnTo>
                  <a:pt x="227508" y="149765"/>
                </a:lnTo>
                <a:lnTo>
                  <a:pt x="217690" y="152768"/>
                </a:lnTo>
                <a:lnTo>
                  <a:pt x="212871" y="153818"/>
                </a:lnTo>
                <a:lnTo>
                  <a:pt x="205462" y="154605"/>
                </a:lnTo>
                <a:lnTo>
                  <a:pt x="195464" y="155098"/>
                </a:lnTo>
                <a:lnTo>
                  <a:pt x="65239" y="155150"/>
                </a:lnTo>
                <a:lnTo>
                  <a:pt x="58502" y="155000"/>
                </a:lnTo>
                <a:lnTo>
                  <a:pt x="50854" y="154616"/>
                </a:lnTo>
                <a:lnTo>
                  <a:pt x="44856" y="154025"/>
                </a:lnTo>
                <a:lnTo>
                  <a:pt x="37642" y="153390"/>
                </a:lnTo>
                <a:lnTo>
                  <a:pt x="29489" y="152768"/>
                </a:lnTo>
                <a:lnTo>
                  <a:pt x="11607" y="152133"/>
                </a:lnTo>
                <a:lnTo>
                  <a:pt x="5651" y="153390"/>
                </a:lnTo>
                <a:lnTo>
                  <a:pt x="0" y="159042"/>
                </a:lnTo>
                <a:lnTo>
                  <a:pt x="3136" y="162801"/>
                </a:lnTo>
                <a:lnTo>
                  <a:pt x="12865" y="166878"/>
                </a:lnTo>
                <a:lnTo>
                  <a:pt x="29688" y="173583"/>
                </a:lnTo>
                <a:lnTo>
                  <a:pt x="43013" y="177699"/>
                </a:lnTo>
                <a:lnTo>
                  <a:pt x="52868" y="179227"/>
                </a:lnTo>
                <a:lnTo>
                  <a:pt x="59283" y="178168"/>
                </a:lnTo>
                <a:lnTo>
                  <a:pt x="65239" y="175031"/>
                </a:lnTo>
                <a:lnTo>
                  <a:pt x="73405" y="173151"/>
                </a:lnTo>
                <a:lnTo>
                  <a:pt x="83121" y="172212"/>
                </a:lnTo>
                <a:lnTo>
                  <a:pt x="83438" y="172212"/>
                </a:lnTo>
                <a:lnTo>
                  <a:pt x="87515" y="171894"/>
                </a:lnTo>
                <a:lnTo>
                  <a:pt x="127977" y="169697"/>
                </a:lnTo>
                <a:lnTo>
                  <a:pt x="129406" y="242107"/>
                </a:lnTo>
                <a:lnTo>
                  <a:pt x="129901" y="251845"/>
                </a:lnTo>
                <a:lnTo>
                  <a:pt x="130692" y="261057"/>
                </a:lnTo>
                <a:lnTo>
                  <a:pt x="131749" y="269773"/>
                </a:lnTo>
                <a:lnTo>
                  <a:pt x="133311" y="281368"/>
                </a:lnTo>
                <a:lnTo>
                  <a:pt x="136766" y="287020"/>
                </a:lnTo>
                <a:lnTo>
                  <a:pt x="141465" y="286702"/>
                </a:lnTo>
                <a:lnTo>
                  <a:pt x="147116" y="286397"/>
                </a:lnTo>
                <a:lnTo>
                  <a:pt x="151828" y="279806"/>
                </a:lnTo>
                <a:lnTo>
                  <a:pt x="155587" y="266636"/>
                </a:lnTo>
                <a:lnTo>
                  <a:pt x="158002" y="255927"/>
                </a:lnTo>
                <a:lnTo>
                  <a:pt x="159346" y="245689"/>
                </a:lnTo>
                <a:lnTo>
                  <a:pt x="159346" y="169075"/>
                </a:lnTo>
                <a:lnTo>
                  <a:pt x="174927" y="168891"/>
                </a:lnTo>
                <a:lnTo>
                  <a:pt x="195464" y="168780"/>
                </a:lnTo>
                <a:lnTo>
                  <a:pt x="227508" y="168890"/>
                </a:lnTo>
                <a:lnTo>
                  <a:pt x="233064" y="168994"/>
                </a:lnTo>
                <a:lnTo>
                  <a:pt x="241884" y="169288"/>
                </a:lnTo>
                <a:lnTo>
                  <a:pt x="249999" y="169697"/>
                </a:lnTo>
                <a:lnTo>
                  <a:pt x="258787" y="170014"/>
                </a:lnTo>
                <a:lnTo>
                  <a:pt x="266941" y="169697"/>
                </a:lnTo>
                <a:lnTo>
                  <a:pt x="282003" y="167817"/>
                </a:lnTo>
                <a:lnTo>
                  <a:pt x="285762" y="164998"/>
                </a:lnTo>
                <a:lnTo>
                  <a:pt x="286080" y="159664"/>
                </a:lnTo>
                <a:close/>
              </a:path>
              <a:path w="286384" h="287020">
                <a:moveTo>
                  <a:pt x="160604" y="213931"/>
                </a:moveTo>
                <a:lnTo>
                  <a:pt x="159346" y="169075"/>
                </a:lnTo>
                <a:lnTo>
                  <a:pt x="159346" y="245689"/>
                </a:lnTo>
                <a:lnTo>
                  <a:pt x="159624" y="243574"/>
                </a:lnTo>
                <a:lnTo>
                  <a:pt x="160482" y="229576"/>
                </a:lnTo>
                <a:lnTo>
                  <a:pt x="160604" y="2139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99513" y="6279311"/>
            <a:ext cx="246379" cy="289560"/>
          </a:xfrm>
          <a:custGeom>
            <a:avLst/>
            <a:gdLst/>
            <a:ahLst/>
            <a:cxnLst/>
            <a:rect l="l" t="t" r="r" b="b"/>
            <a:pathLst>
              <a:path w="246379" h="289559">
                <a:moveTo>
                  <a:pt x="93472" y="104702"/>
                </a:moveTo>
                <a:lnTo>
                  <a:pt x="93472" y="45796"/>
                </a:lnTo>
                <a:lnTo>
                  <a:pt x="92532" y="49568"/>
                </a:lnTo>
                <a:lnTo>
                  <a:pt x="90970" y="53644"/>
                </a:lnTo>
                <a:lnTo>
                  <a:pt x="63225" y="101240"/>
                </a:lnTo>
                <a:lnTo>
                  <a:pt x="28506" y="138652"/>
                </a:lnTo>
                <a:lnTo>
                  <a:pt x="939" y="159664"/>
                </a:lnTo>
                <a:lnTo>
                  <a:pt x="0" y="162801"/>
                </a:lnTo>
                <a:lnTo>
                  <a:pt x="8153" y="167195"/>
                </a:lnTo>
                <a:lnTo>
                  <a:pt x="14427" y="166255"/>
                </a:lnTo>
                <a:lnTo>
                  <a:pt x="23533" y="161861"/>
                </a:lnTo>
                <a:lnTo>
                  <a:pt x="61480" y="136144"/>
                </a:lnTo>
                <a:lnTo>
                  <a:pt x="93167" y="104457"/>
                </a:lnTo>
                <a:lnTo>
                  <a:pt x="93472" y="104702"/>
                </a:lnTo>
                <a:close/>
              </a:path>
              <a:path w="246379" h="289559">
                <a:moveTo>
                  <a:pt x="130492" y="42659"/>
                </a:moveTo>
                <a:lnTo>
                  <a:pt x="127673" y="38900"/>
                </a:lnTo>
                <a:lnTo>
                  <a:pt x="121399" y="34188"/>
                </a:lnTo>
                <a:lnTo>
                  <a:pt x="117944" y="31369"/>
                </a:lnTo>
                <a:lnTo>
                  <a:pt x="112293" y="28549"/>
                </a:lnTo>
                <a:lnTo>
                  <a:pt x="96621" y="21640"/>
                </a:lnTo>
                <a:lnTo>
                  <a:pt x="90970" y="20078"/>
                </a:lnTo>
                <a:lnTo>
                  <a:pt x="88150" y="19761"/>
                </a:lnTo>
                <a:lnTo>
                  <a:pt x="78422" y="18516"/>
                </a:lnTo>
                <a:lnTo>
                  <a:pt x="73406" y="19456"/>
                </a:lnTo>
                <a:lnTo>
                  <a:pt x="73710" y="22275"/>
                </a:lnTo>
                <a:lnTo>
                  <a:pt x="73710" y="25095"/>
                </a:lnTo>
                <a:lnTo>
                  <a:pt x="76542" y="28549"/>
                </a:lnTo>
                <a:lnTo>
                  <a:pt x="82499" y="32308"/>
                </a:lnTo>
                <a:lnTo>
                  <a:pt x="89090" y="36385"/>
                </a:lnTo>
                <a:lnTo>
                  <a:pt x="92849" y="39839"/>
                </a:lnTo>
                <a:lnTo>
                  <a:pt x="93167" y="42659"/>
                </a:lnTo>
                <a:lnTo>
                  <a:pt x="93472" y="45796"/>
                </a:lnTo>
                <a:lnTo>
                  <a:pt x="93472" y="104702"/>
                </a:lnTo>
                <a:lnTo>
                  <a:pt x="100105" y="110039"/>
                </a:lnTo>
                <a:lnTo>
                  <a:pt x="103200" y="112585"/>
                </a:lnTo>
                <a:lnTo>
                  <a:pt x="103200" y="90970"/>
                </a:lnTo>
                <a:lnTo>
                  <a:pt x="107281" y="85311"/>
                </a:lnTo>
                <a:lnTo>
                  <a:pt x="111048" y="79362"/>
                </a:lnTo>
                <a:lnTo>
                  <a:pt x="115125" y="73088"/>
                </a:lnTo>
                <a:lnTo>
                  <a:pt x="118884" y="66814"/>
                </a:lnTo>
                <a:lnTo>
                  <a:pt x="124853" y="56146"/>
                </a:lnTo>
                <a:lnTo>
                  <a:pt x="127038" y="52070"/>
                </a:lnTo>
                <a:lnTo>
                  <a:pt x="128612" y="48310"/>
                </a:lnTo>
                <a:lnTo>
                  <a:pt x="130492" y="42659"/>
                </a:lnTo>
                <a:close/>
              </a:path>
              <a:path w="246379" h="289559">
                <a:moveTo>
                  <a:pt x="171272" y="149631"/>
                </a:moveTo>
                <a:lnTo>
                  <a:pt x="147116" y="115125"/>
                </a:lnTo>
                <a:lnTo>
                  <a:pt x="140843" y="112306"/>
                </a:lnTo>
                <a:lnTo>
                  <a:pt x="139598" y="112610"/>
                </a:lnTo>
                <a:lnTo>
                  <a:pt x="138023" y="112928"/>
                </a:lnTo>
                <a:lnTo>
                  <a:pt x="134886" y="111988"/>
                </a:lnTo>
                <a:lnTo>
                  <a:pt x="130175" y="109791"/>
                </a:lnTo>
                <a:lnTo>
                  <a:pt x="127990" y="108851"/>
                </a:lnTo>
                <a:lnTo>
                  <a:pt x="124536" y="106337"/>
                </a:lnTo>
                <a:lnTo>
                  <a:pt x="119519" y="102577"/>
                </a:lnTo>
                <a:lnTo>
                  <a:pt x="114185" y="99123"/>
                </a:lnTo>
                <a:lnTo>
                  <a:pt x="108851" y="95046"/>
                </a:lnTo>
                <a:lnTo>
                  <a:pt x="103200" y="90970"/>
                </a:lnTo>
                <a:lnTo>
                  <a:pt x="103200" y="112585"/>
                </a:lnTo>
                <a:lnTo>
                  <a:pt x="107281" y="115944"/>
                </a:lnTo>
                <a:lnTo>
                  <a:pt x="114693" y="122145"/>
                </a:lnTo>
                <a:lnTo>
                  <a:pt x="146812" y="149313"/>
                </a:lnTo>
                <a:lnTo>
                  <a:pt x="155270" y="156222"/>
                </a:lnTo>
                <a:lnTo>
                  <a:pt x="161544" y="158724"/>
                </a:lnTo>
                <a:lnTo>
                  <a:pt x="166255" y="156527"/>
                </a:lnTo>
                <a:lnTo>
                  <a:pt x="170649" y="154647"/>
                </a:lnTo>
                <a:lnTo>
                  <a:pt x="171272" y="149631"/>
                </a:lnTo>
                <a:close/>
              </a:path>
              <a:path w="246379" h="289559">
                <a:moveTo>
                  <a:pt x="244043" y="13169"/>
                </a:moveTo>
                <a:lnTo>
                  <a:pt x="241541" y="10045"/>
                </a:lnTo>
                <a:lnTo>
                  <a:pt x="235267" y="7726"/>
                </a:lnTo>
                <a:lnTo>
                  <a:pt x="231495" y="6273"/>
                </a:lnTo>
                <a:lnTo>
                  <a:pt x="224917" y="4711"/>
                </a:lnTo>
                <a:lnTo>
                  <a:pt x="206717" y="1574"/>
                </a:lnTo>
                <a:lnTo>
                  <a:pt x="200761" y="939"/>
                </a:lnTo>
                <a:lnTo>
                  <a:pt x="198564" y="635"/>
                </a:lnTo>
                <a:lnTo>
                  <a:pt x="188214" y="0"/>
                </a:lnTo>
                <a:lnTo>
                  <a:pt x="182880" y="1257"/>
                </a:lnTo>
                <a:lnTo>
                  <a:pt x="182245" y="4711"/>
                </a:lnTo>
                <a:lnTo>
                  <a:pt x="181305" y="8153"/>
                </a:lnTo>
                <a:lnTo>
                  <a:pt x="184137" y="11290"/>
                </a:lnTo>
                <a:lnTo>
                  <a:pt x="190093" y="14122"/>
                </a:lnTo>
                <a:lnTo>
                  <a:pt x="197942" y="17259"/>
                </a:lnTo>
                <a:lnTo>
                  <a:pt x="203263" y="20078"/>
                </a:lnTo>
                <a:lnTo>
                  <a:pt x="206717" y="22580"/>
                </a:lnTo>
                <a:lnTo>
                  <a:pt x="209854" y="25095"/>
                </a:lnTo>
                <a:lnTo>
                  <a:pt x="211429" y="29806"/>
                </a:lnTo>
                <a:lnTo>
                  <a:pt x="211429" y="36385"/>
                </a:lnTo>
                <a:lnTo>
                  <a:pt x="212991" y="134569"/>
                </a:lnTo>
                <a:lnTo>
                  <a:pt x="218948" y="172529"/>
                </a:lnTo>
                <a:lnTo>
                  <a:pt x="227114" y="171907"/>
                </a:lnTo>
                <a:lnTo>
                  <a:pt x="240284" y="138090"/>
                </a:lnTo>
                <a:lnTo>
                  <a:pt x="240284" y="28549"/>
                </a:lnTo>
                <a:lnTo>
                  <a:pt x="240906" y="22580"/>
                </a:lnTo>
                <a:lnTo>
                  <a:pt x="244043" y="13169"/>
                </a:lnTo>
                <a:close/>
              </a:path>
              <a:path w="246379" h="289559">
                <a:moveTo>
                  <a:pt x="241223" y="121399"/>
                </a:moveTo>
                <a:lnTo>
                  <a:pt x="240284" y="36385"/>
                </a:lnTo>
                <a:lnTo>
                  <a:pt x="240284" y="138090"/>
                </a:lnTo>
                <a:lnTo>
                  <a:pt x="240866" y="132746"/>
                </a:lnTo>
                <a:lnTo>
                  <a:pt x="241223" y="121399"/>
                </a:lnTo>
                <a:close/>
              </a:path>
              <a:path w="246379" h="289559">
                <a:moveTo>
                  <a:pt x="246240" y="186956"/>
                </a:moveTo>
                <a:lnTo>
                  <a:pt x="244360" y="183502"/>
                </a:lnTo>
                <a:lnTo>
                  <a:pt x="231495" y="177863"/>
                </a:lnTo>
                <a:lnTo>
                  <a:pt x="225539" y="176923"/>
                </a:lnTo>
                <a:lnTo>
                  <a:pt x="218948" y="177546"/>
                </a:lnTo>
                <a:lnTo>
                  <a:pt x="212051" y="178485"/>
                </a:lnTo>
                <a:lnTo>
                  <a:pt x="206413" y="179425"/>
                </a:lnTo>
                <a:lnTo>
                  <a:pt x="201701" y="180682"/>
                </a:lnTo>
                <a:lnTo>
                  <a:pt x="197899" y="181286"/>
                </a:lnTo>
                <a:lnTo>
                  <a:pt x="190680" y="181703"/>
                </a:lnTo>
                <a:lnTo>
                  <a:pt x="179777" y="182009"/>
                </a:lnTo>
                <a:lnTo>
                  <a:pt x="150733" y="182483"/>
                </a:lnTo>
                <a:lnTo>
                  <a:pt x="140809" y="182672"/>
                </a:lnTo>
                <a:lnTo>
                  <a:pt x="126415" y="182791"/>
                </a:lnTo>
                <a:lnTo>
                  <a:pt x="122656" y="182257"/>
                </a:lnTo>
                <a:lnTo>
                  <a:pt x="110109" y="179120"/>
                </a:lnTo>
                <a:lnTo>
                  <a:pt x="106654" y="178986"/>
                </a:lnTo>
                <a:lnTo>
                  <a:pt x="73088" y="188836"/>
                </a:lnTo>
                <a:lnTo>
                  <a:pt x="73406" y="191350"/>
                </a:lnTo>
                <a:lnTo>
                  <a:pt x="82181" y="193548"/>
                </a:lnTo>
                <a:lnTo>
                  <a:pt x="86271" y="194805"/>
                </a:lnTo>
                <a:lnTo>
                  <a:pt x="99758" y="271335"/>
                </a:lnTo>
                <a:lnTo>
                  <a:pt x="100063" y="277304"/>
                </a:lnTo>
                <a:lnTo>
                  <a:pt x="101638" y="281686"/>
                </a:lnTo>
                <a:lnTo>
                  <a:pt x="106654" y="287959"/>
                </a:lnTo>
                <a:lnTo>
                  <a:pt x="109474" y="289534"/>
                </a:lnTo>
                <a:lnTo>
                  <a:pt x="115125" y="289534"/>
                </a:lnTo>
                <a:lnTo>
                  <a:pt x="117944" y="288277"/>
                </a:lnTo>
                <a:lnTo>
                  <a:pt x="123901" y="282943"/>
                </a:lnTo>
                <a:lnTo>
                  <a:pt x="125793" y="279806"/>
                </a:lnTo>
                <a:lnTo>
                  <a:pt x="126415" y="277106"/>
                </a:lnTo>
                <a:lnTo>
                  <a:pt x="126415" y="197624"/>
                </a:lnTo>
                <a:lnTo>
                  <a:pt x="205155" y="197307"/>
                </a:lnTo>
                <a:lnTo>
                  <a:pt x="205155" y="275129"/>
                </a:lnTo>
                <a:lnTo>
                  <a:pt x="229616" y="275107"/>
                </a:lnTo>
                <a:lnTo>
                  <a:pt x="229616" y="259727"/>
                </a:lnTo>
                <a:lnTo>
                  <a:pt x="236524" y="202018"/>
                </a:lnTo>
                <a:lnTo>
                  <a:pt x="236829" y="197929"/>
                </a:lnTo>
                <a:lnTo>
                  <a:pt x="239026" y="193865"/>
                </a:lnTo>
                <a:lnTo>
                  <a:pt x="242798" y="190411"/>
                </a:lnTo>
                <a:lnTo>
                  <a:pt x="246240" y="186956"/>
                </a:lnTo>
                <a:close/>
              </a:path>
              <a:path w="246379" h="289559">
                <a:moveTo>
                  <a:pt x="205155" y="275129"/>
                </a:moveTo>
                <a:lnTo>
                  <a:pt x="205155" y="197307"/>
                </a:lnTo>
                <a:lnTo>
                  <a:pt x="204520" y="259727"/>
                </a:lnTo>
                <a:lnTo>
                  <a:pt x="127673" y="259727"/>
                </a:lnTo>
                <a:lnTo>
                  <a:pt x="126415" y="197624"/>
                </a:lnTo>
                <a:lnTo>
                  <a:pt x="126415" y="277106"/>
                </a:lnTo>
                <a:lnTo>
                  <a:pt x="126733" y="275729"/>
                </a:lnTo>
                <a:lnTo>
                  <a:pt x="152359" y="275595"/>
                </a:lnTo>
                <a:lnTo>
                  <a:pt x="179777" y="275269"/>
                </a:lnTo>
                <a:lnTo>
                  <a:pt x="197998" y="275145"/>
                </a:lnTo>
                <a:lnTo>
                  <a:pt x="205155" y="275129"/>
                </a:lnTo>
                <a:close/>
              </a:path>
              <a:path w="246379" h="289559">
                <a:moveTo>
                  <a:pt x="241541" y="269773"/>
                </a:moveTo>
                <a:lnTo>
                  <a:pt x="241541" y="264744"/>
                </a:lnTo>
                <a:lnTo>
                  <a:pt x="239966" y="262864"/>
                </a:lnTo>
                <a:lnTo>
                  <a:pt x="237147" y="261620"/>
                </a:lnTo>
                <a:lnTo>
                  <a:pt x="234010" y="260680"/>
                </a:lnTo>
                <a:lnTo>
                  <a:pt x="231495" y="260045"/>
                </a:lnTo>
                <a:lnTo>
                  <a:pt x="229616" y="259727"/>
                </a:lnTo>
                <a:lnTo>
                  <a:pt x="229616" y="275107"/>
                </a:lnTo>
                <a:lnTo>
                  <a:pt x="231495" y="275051"/>
                </a:lnTo>
                <a:lnTo>
                  <a:pt x="234632" y="274472"/>
                </a:lnTo>
                <a:lnTo>
                  <a:pt x="237464" y="272910"/>
                </a:lnTo>
                <a:lnTo>
                  <a:pt x="240284" y="271653"/>
                </a:lnTo>
                <a:lnTo>
                  <a:pt x="241541" y="26977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617331" y="6279311"/>
            <a:ext cx="220345" cy="289560"/>
          </a:xfrm>
          <a:custGeom>
            <a:avLst/>
            <a:gdLst/>
            <a:ahLst/>
            <a:cxnLst/>
            <a:rect l="l" t="t" r="r" b="b"/>
            <a:pathLst>
              <a:path w="220345" h="289559">
                <a:moveTo>
                  <a:pt x="55829" y="57790"/>
                </a:moveTo>
                <a:lnTo>
                  <a:pt x="55829" y="36385"/>
                </a:lnTo>
                <a:lnTo>
                  <a:pt x="55524" y="38582"/>
                </a:lnTo>
                <a:lnTo>
                  <a:pt x="52692" y="41719"/>
                </a:lnTo>
                <a:lnTo>
                  <a:pt x="51046" y="42491"/>
                </a:lnTo>
                <a:lnTo>
                  <a:pt x="46108" y="44349"/>
                </a:lnTo>
                <a:lnTo>
                  <a:pt x="26352" y="51447"/>
                </a:lnTo>
                <a:lnTo>
                  <a:pt x="14819" y="57736"/>
                </a:lnTo>
                <a:lnTo>
                  <a:pt x="6584" y="67171"/>
                </a:lnTo>
                <a:lnTo>
                  <a:pt x="1645" y="79724"/>
                </a:lnTo>
                <a:lnTo>
                  <a:pt x="0" y="95364"/>
                </a:lnTo>
                <a:lnTo>
                  <a:pt x="1407" y="107961"/>
                </a:lnTo>
                <a:lnTo>
                  <a:pt x="5608" y="118970"/>
                </a:lnTo>
                <a:lnTo>
                  <a:pt x="12574" y="128450"/>
                </a:lnTo>
                <a:lnTo>
                  <a:pt x="22275" y="136461"/>
                </a:lnTo>
                <a:lnTo>
                  <a:pt x="30733" y="141329"/>
                </a:lnTo>
                <a:lnTo>
                  <a:pt x="30733" y="95046"/>
                </a:lnTo>
                <a:lnTo>
                  <a:pt x="31386" y="86576"/>
                </a:lnTo>
                <a:lnTo>
                  <a:pt x="53441" y="58466"/>
                </a:lnTo>
                <a:lnTo>
                  <a:pt x="55829" y="57790"/>
                </a:lnTo>
                <a:close/>
              </a:path>
              <a:path w="220345" h="289559">
                <a:moveTo>
                  <a:pt x="105079" y="141578"/>
                </a:moveTo>
                <a:lnTo>
                  <a:pt x="105079" y="95046"/>
                </a:lnTo>
                <a:lnTo>
                  <a:pt x="104486" y="102747"/>
                </a:lnTo>
                <a:lnTo>
                  <a:pt x="102687" y="109829"/>
                </a:lnTo>
                <a:lnTo>
                  <a:pt x="68071" y="133007"/>
                </a:lnTo>
                <a:lnTo>
                  <a:pt x="60418" y="132300"/>
                </a:lnTo>
                <a:lnTo>
                  <a:pt x="31386" y="102521"/>
                </a:lnTo>
                <a:lnTo>
                  <a:pt x="30733" y="95046"/>
                </a:lnTo>
                <a:lnTo>
                  <a:pt x="30733" y="141329"/>
                </a:lnTo>
                <a:lnTo>
                  <a:pt x="33396" y="142862"/>
                </a:lnTo>
                <a:lnTo>
                  <a:pt x="44697" y="147470"/>
                </a:lnTo>
                <a:lnTo>
                  <a:pt x="56237" y="150257"/>
                </a:lnTo>
                <a:lnTo>
                  <a:pt x="68071" y="151193"/>
                </a:lnTo>
                <a:lnTo>
                  <a:pt x="79944" y="150257"/>
                </a:lnTo>
                <a:lnTo>
                  <a:pt x="91555" y="147470"/>
                </a:lnTo>
                <a:lnTo>
                  <a:pt x="102874" y="142862"/>
                </a:lnTo>
                <a:lnTo>
                  <a:pt x="105079" y="141578"/>
                </a:lnTo>
                <a:close/>
              </a:path>
              <a:path w="220345" h="289559">
                <a:moveTo>
                  <a:pt x="87833" y="34505"/>
                </a:moveTo>
                <a:lnTo>
                  <a:pt x="54584" y="23533"/>
                </a:lnTo>
                <a:lnTo>
                  <a:pt x="48933" y="25730"/>
                </a:lnTo>
                <a:lnTo>
                  <a:pt x="48933" y="32308"/>
                </a:lnTo>
                <a:lnTo>
                  <a:pt x="50190" y="33883"/>
                </a:lnTo>
                <a:lnTo>
                  <a:pt x="55829" y="36385"/>
                </a:lnTo>
                <a:lnTo>
                  <a:pt x="55829" y="57790"/>
                </a:lnTo>
                <a:lnTo>
                  <a:pt x="60418" y="56492"/>
                </a:lnTo>
                <a:lnTo>
                  <a:pt x="68071" y="55841"/>
                </a:lnTo>
                <a:lnTo>
                  <a:pt x="76123" y="56546"/>
                </a:lnTo>
                <a:lnTo>
                  <a:pt x="83321" y="58662"/>
                </a:lnTo>
                <a:lnTo>
                  <a:pt x="85001" y="59600"/>
                </a:lnTo>
                <a:lnTo>
                  <a:pt x="85001" y="38900"/>
                </a:lnTo>
                <a:lnTo>
                  <a:pt x="85636" y="36702"/>
                </a:lnTo>
                <a:lnTo>
                  <a:pt x="87833" y="34505"/>
                </a:lnTo>
                <a:close/>
              </a:path>
              <a:path w="220345" h="289559">
                <a:moveTo>
                  <a:pt x="135508" y="95364"/>
                </a:moveTo>
                <a:lnTo>
                  <a:pt x="121348" y="57870"/>
                </a:lnTo>
                <a:lnTo>
                  <a:pt x="91354" y="44349"/>
                </a:lnTo>
                <a:lnTo>
                  <a:pt x="86589" y="42491"/>
                </a:lnTo>
                <a:lnTo>
                  <a:pt x="85001" y="41719"/>
                </a:lnTo>
                <a:lnTo>
                  <a:pt x="85001" y="59600"/>
                </a:lnTo>
                <a:lnTo>
                  <a:pt x="89638" y="62190"/>
                </a:lnTo>
                <a:lnTo>
                  <a:pt x="95046" y="67132"/>
                </a:lnTo>
                <a:lnTo>
                  <a:pt x="99395" y="73127"/>
                </a:lnTo>
                <a:lnTo>
                  <a:pt x="102535" y="79798"/>
                </a:lnTo>
                <a:lnTo>
                  <a:pt x="104439" y="87115"/>
                </a:lnTo>
                <a:lnTo>
                  <a:pt x="105079" y="95046"/>
                </a:lnTo>
                <a:lnTo>
                  <a:pt x="105079" y="141578"/>
                </a:lnTo>
                <a:lnTo>
                  <a:pt x="113868" y="136461"/>
                </a:lnTo>
                <a:lnTo>
                  <a:pt x="123336" y="128450"/>
                </a:lnTo>
                <a:lnTo>
                  <a:pt x="130098" y="118970"/>
                </a:lnTo>
                <a:lnTo>
                  <a:pt x="134156" y="107961"/>
                </a:lnTo>
                <a:lnTo>
                  <a:pt x="135508" y="95364"/>
                </a:lnTo>
                <a:close/>
              </a:path>
              <a:path w="220345" h="289559">
                <a:moveTo>
                  <a:pt x="219887" y="13182"/>
                </a:moveTo>
                <a:lnTo>
                  <a:pt x="217385" y="10045"/>
                </a:lnTo>
                <a:lnTo>
                  <a:pt x="211112" y="7730"/>
                </a:lnTo>
                <a:lnTo>
                  <a:pt x="207340" y="6273"/>
                </a:lnTo>
                <a:lnTo>
                  <a:pt x="200761" y="4711"/>
                </a:lnTo>
                <a:lnTo>
                  <a:pt x="182562" y="1574"/>
                </a:lnTo>
                <a:lnTo>
                  <a:pt x="176606" y="939"/>
                </a:lnTo>
                <a:lnTo>
                  <a:pt x="174409" y="634"/>
                </a:lnTo>
                <a:lnTo>
                  <a:pt x="164058" y="0"/>
                </a:lnTo>
                <a:lnTo>
                  <a:pt x="158724" y="1257"/>
                </a:lnTo>
                <a:lnTo>
                  <a:pt x="158089" y="4711"/>
                </a:lnTo>
                <a:lnTo>
                  <a:pt x="157149" y="8153"/>
                </a:lnTo>
                <a:lnTo>
                  <a:pt x="159981" y="11290"/>
                </a:lnTo>
                <a:lnTo>
                  <a:pt x="165938" y="14122"/>
                </a:lnTo>
                <a:lnTo>
                  <a:pt x="173774" y="17259"/>
                </a:lnTo>
                <a:lnTo>
                  <a:pt x="179108" y="20078"/>
                </a:lnTo>
                <a:lnTo>
                  <a:pt x="182562" y="22593"/>
                </a:lnTo>
                <a:lnTo>
                  <a:pt x="185699" y="25095"/>
                </a:lnTo>
                <a:lnTo>
                  <a:pt x="187261" y="29806"/>
                </a:lnTo>
                <a:lnTo>
                  <a:pt x="187261" y="36385"/>
                </a:lnTo>
                <a:lnTo>
                  <a:pt x="188836" y="122961"/>
                </a:lnTo>
                <a:lnTo>
                  <a:pt x="194792" y="161861"/>
                </a:lnTo>
                <a:lnTo>
                  <a:pt x="202945" y="161239"/>
                </a:lnTo>
                <a:lnTo>
                  <a:pt x="216128" y="128025"/>
                </a:lnTo>
                <a:lnTo>
                  <a:pt x="216128" y="28549"/>
                </a:lnTo>
                <a:lnTo>
                  <a:pt x="216750" y="22593"/>
                </a:lnTo>
                <a:lnTo>
                  <a:pt x="219887" y="13182"/>
                </a:lnTo>
                <a:close/>
              </a:path>
              <a:path w="220345" h="289559">
                <a:moveTo>
                  <a:pt x="217068" y="111353"/>
                </a:moveTo>
                <a:lnTo>
                  <a:pt x="216128" y="36385"/>
                </a:lnTo>
                <a:lnTo>
                  <a:pt x="216128" y="128025"/>
                </a:lnTo>
                <a:lnTo>
                  <a:pt x="216711" y="122697"/>
                </a:lnTo>
                <a:lnTo>
                  <a:pt x="217068" y="111353"/>
                </a:lnTo>
                <a:close/>
              </a:path>
              <a:path w="220345" h="289559">
                <a:moveTo>
                  <a:pt x="106019" y="182879"/>
                </a:moveTo>
                <a:lnTo>
                  <a:pt x="68694" y="173786"/>
                </a:lnTo>
                <a:lnTo>
                  <a:pt x="58026" y="174726"/>
                </a:lnTo>
                <a:lnTo>
                  <a:pt x="53327" y="176606"/>
                </a:lnTo>
                <a:lnTo>
                  <a:pt x="54584" y="179743"/>
                </a:lnTo>
                <a:lnTo>
                  <a:pt x="55524" y="182879"/>
                </a:lnTo>
                <a:lnTo>
                  <a:pt x="57403" y="184759"/>
                </a:lnTo>
                <a:lnTo>
                  <a:pt x="59601" y="185394"/>
                </a:lnTo>
                <a:lnTo>
                  <a:pt x="65557" y="186956"/>
                </a:lnTo>
                <a:lnTo>
                  <a:pt x="69951" y="188531"/>
                </a:lnTo>
                <a:lnTo>
                  <a:pt x="74968" y="192912"/>
                </a:lnTo>
                <a:lnTo>
                  <a:pt x="76225" y="196367"/>
                </a:lnTo>
                <a:lnTo>
                  <a:pt x="76225" y="200761"/>
                </a:lnTo>
                <a:lnTo>
                  <a:pt x="76847" y="261619"/>
                </a:lnTo>
                <a:lnTo>
                  <a:pt x="77165" y="271970"/>
                </a:lnTo>
                <a:lnTo>
                  <a:pt x="78422" y="279184"/>
                </a:lnTo>
                <a:lnTo>
                  <a:pt x="83438" y="287337"/>
                </a:lnTo>
                <a:lnTo>
                  <a:pt x="86575" y="289534"/>
                </a:lnTo>
                <a:lnTo>
                  <a:pt x="94106" y="289534"/>
                </a:lnTo>
                <a:lnTo>
                  <a:pt x="97548" y="287654"/>
                </a:lnTo>
                <a:lnTo>
                  <a:pt x="100380" y="283883"/>
                </a:lnTo>
                <a:lnTo>
                  <a:pt x="103200" y="280441"/>
                </a:lnTo>
                <a:lnTo>
                  <a:pt x="104762" y="277609"/>
                </a:lnTo>
                <a:lnTo>
                  <a:pt x="105079" y="275729"/>
                </a:lnTo>
                <a:lnTo>
                  <a:pt x="105079" y="193230"/>
                </a:lnTo>
                <a:lnTo>
                  <a:pt x="106019" y="182879"/>
                </a:lnTo>
                <a:close/>
              </a:path>
              <a:path w="220345" h="289559">
                <a:moveTo>
                  <a:pt x="186016" y="222097"/>
                </a:moveTo>
                <a:lnTo>
                  <a:pt x="186016" y="205778"/>
                </a:lnTo>
                <a:lnTo>
                  <a:pt x="105397" y="206400"/>
                </a:lnTo>
                <a:lnTo>
                  <a:pt x="105079" y="197307"/>
                </a:lnTo>
                <a:lnTo>
                  <a:pt x="105079" y="275729"/>
                </a:lnTo>
                <a:lnTo>
                  <a:pt x="105397" y="275727"/>
                </a:lnTo>
                <a:lnTo>
                  <a:pt x="105397" y="222719"/>
                </a:lnTo>
                <a:lnTo>
                  <a:pt x="186016" y="222097"/>
                </a:lnTo>
                <a:close/>
              </a:path>
              <a:path w="220345" h="289559">
                <a:moveTo>
                  <a:pt x="186016" y="275109"/>
                </a:moveTo>
                <a:lnTo>
                  <a:pt x="186016" y="258787"/>
                </a:lnTo>
                <a:lnTo>
                  <a:pt x="105714" y="259422"/>
                </a:lnTo>
                <a:lnTo>
                  <a:pt x="105397" y="222719"/>
                </a:lnTo>
                <a:lnTo>
                  <a:pt x="105397" y="275727"/>
                </a:lnTo>
                <a:lnTo>
                  <a:pt x="186016" y="275109"/>
                </a:lnTo>
                <a:close/>
              </a:path>
              <a:path w="220345" h="289559">
                <a:moveTo>
                  <a:pt x="218325" y="173786"/>
                </a:moveTo>
                <a:lnTo>
                  <a:pt x="215188" y="170954"/>
                </a:lnTo>
                <a:lnTo>
                  <a:pt x="207975" y="168757"/>
                </a:lnTo>
                <a:lnTo>
                  <a:pt x="203263" y="167195"/>
                </a:lnTo>
                <a:lnTo>
                  <a:pt x="179108" y="163741"/>
                </a:lnTo>
                <a:lnTo>
                  <a:pt x="168757" y="164376"/>
                </a:lnTo>
                <a:lnTo>
                  <a:pt x="164058" y="165938"/>
                </a:lnTo>
                <a:lnTo>
                  <a:pt x="164998" y="168757"/>
                </a:lnTo>
                <a:lnTo>
                  <a:pt x="165620" y="171589"/>
                </a:lnTo>
                <a:lnTo>
                  <a:pt x="167817" y="173786"/>
                </a:lnTo>
                <a:lnTo>
                  <a:pt x="171272" y="175348"/>
                </a:lnTo>
                <a:lnTo>
                  <a:pt x="176606" y="177228"/>
                </a:lnTo>
                <a:lnTo>
                  <a:pt x="180682" y="179120"/>
                </a:lnTo>
                <a:lnTo>
                  <a:pt x="182879" y="180682"/>
                </a:lnTo>
                <a:lnTo>
                  <a:pt x="185077" y="182562"/>
                </a:lnTo>
                <a:lnTo>
                  <a:pt x="186016" y="185394"/>
                </a:lnTo>
                <a:lnTo>
                  <a:pt x="186016" y="275109"/>
                </a:lnTo>
                <a:lnTo>
                  <a:pt x="186321" y="275107"/>
                </a:lnTo>
                <a:lnTo>
                  <a:pt x="186639" y="276669"/>
                </a:lnTo>
                <a:lnTo>
                  <a:pt x="187578" y="278866"/>
                </a:lnTo>
                <a:lnTo>
                  <a:pt x="189776" y="281685"/>
                </a:lnTo>
                <a:lnTo>
                  <a:pt x="191655" y="284518"/>
                </a:lnTo>
                <a:lnTo>
                  <a:pt x="194487" y="285762"/>
                </a:lnTo>
                <a:lnTo>
                  <a:pt x="202641" y="285762"/>
                </a:lnTo>
                <a:lnTo>
                  <a:pt x="206400" y="282943"/>
                </a:lnTo>
                <a:lnTo>
                  <a:pt x="209854" y="276986"/>
                </a:lnTo>
                <a:lnTo>
                  <a:pt x="213296" y="271335"/>
                </a:lnTo>
                <a:lnTo>
                  <a:pt x="214871" y="263804"/>
                </a:lnTo>
                <a:lnTo>
                  <a:pt x="214871" y="184759"/>
                </a:lnTo>
                <a:lnTo>
                  <a:pt x="215493" y="180682"/>
                </a:lnTo>
                <a:lnTo>
                  <a:pt x="217068" y="177228"/>
                </a:lnTo>
                <a:lnTo>
                  <a:pt x="218325" y="1737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02839" y="6279324"/>
            <a:ext cx="229870" cy="294005"/>
          </a:xfrm>
          <a:custGeom>
            <a:avLst/>
            <a:gdLst/>
            <a:ahLst/>
            <a:cxnLst/>
            <a:rect l="l" t="t" r="r" b="b"/>
            <a:pathLst>
              <a:path w="229870" h="294004">
                <a:moveTo>
                  <a:pt x="65557" y="61163"/>
                </a:moveTo>
                <a:lnTo>
                  <a:pt x="61480" y="58648"/>
                </a:lnTo>
                <a:lnTo>
                  <a:pt x="47358" y="56146"/>
                </a:lnTo>
                <a:lnTo>
                  <a:pt x="41402" y="55829"/>
                </a:lnTo>
                <a:lnTo>
                  <a:pt x="28232" y="55206"/>
                </a:lnTo>
                <a:lnTo>
                  <a:pt x="22898" y="55511"/>
                </a:lnTo>
                <a:lnTo>
                  <a:pt x="5321" y="57086"/>
                </a:lnTo>
                <a:lnTo>
                  <a:pt x="0" y="59601"/>
                </a:lnTo>
                <a:lnTo>
                  <a:pt x="5638" y="67119"/>
                </a:lnTo>
                <a:lnTo>
                  <a:pt x="8775" y="69634"/>
                </a:lnTo>
                <a:lnTo>
                  <a:pt x="12547" y="70573"/>
                </a:lnTo>
                <a:lnTo>
                  <a:pt x="19126" y="72148"/>
                </a:lnTo>
                <a:lnTo>
                  <a:pt x="24460" y="73393"/>
                </a:lnTo>
                <a:lnTo>
                  <a:pt x="28232" y="74650"/>
                </a:lnTo>
                <a:lnTo>
                  <a:pt x="31673" y="75907"/>
                </a:lnTo>
                <a:lnTo>
                  <a:pt x="33553" y="79667"/>
                </a:lnTo>
                <a:lnTo>
                  <a:pt x="33553" y="85940"/>
                </a:lnTo>
                <a:lnTo>
                  <a:pt x="34188" y="188836"/>
                </a:lnTo>
                <a:lnTo>
                  <a:pt x="36385" y="195110"/>
                </a:lnTo>
                <a:lnTo>
                  <a:pt x="44538" y="200748"/>
                </a:lnTo>
                <a:lnTo>
                  <a:pt x="51130" y="202323"/>
                </a:lnTo>
                <a:lnTo>
                  <a:pt x="61480" y="202253"/>
                </a:lnTo>
                <a:lnTo>
                  <a:pt x="64300" y="202094"/>
                </a:lnTo>
                <a:lnTo>
                  <a:pt x="64300" y="74028"/>
                </a:lnTo>
                <a:lnTo>
                  <a:pt x="64617" y="69316"/>
                </a:lnTo>
                <a:lnTo>
                  <a:pt x="65239" y="65239"/>
                </a:lnTo>
                <a:lnTo>
                  <a:pt x="65557" y="61163"/>
                </a:lnTo>
                <a:close/>
              </a:path>
              <a:path w="229870" h="294004">
                <a:moveTo>
                  <a:pt x="197307" y="164168"/>
                </a:moveTo>
                <a:lnTo>
                  <a:pt x="197307" y="150571"/>
                </a:lnTo>
                <a:lnTo>
                  <a:pt x="183819" y="155294"/>
                </a:lnTo>
                <a:lnTo>
                  <a:pt x="168135" y="160127"/>
                </a:lnTo>
                <a:lnTo>
                  <a:pt x="113297" y="173998"/>
                </a:lnTo>
                <a:lnTo>
                  <a:pt x="74979" y="179424"/>
                </a:lnTo>
                <a:lnTo>
                  <a:pt x="72136" y="179425"/>
                </a:lnTo>
                <a:lnTo>
                  <a:pt x="69634" y="178790"/>
                </a:lnTo>
                <a:lnTo>
                  <a:pt x="68059" y="177228"/>
                </a:lnTo>
                <a:lnTo>
                  <a:pt x="66179" y="175971"/>
                </a:lnTo>
                <a:lnTo>
                  <a:pt x="65239" y="173774"/>
                </a:lnTo>
                <a:lnTo>
                  <a:pt x="64922" y="170332"/>
                </a:lnTo>
                <a:lnTo>
                  <a:pt x="64300" y="79984"/>
                </a:lnTo>
                <a:lnTo>
                  <a:pt x="64300" y="202094"/>
                </a:lnTo>
                <a:lnTo>
                  <a:pt x="109674" y="194779"/>
                </a:lnTo>
                <a:lnTo>
                  <a:pt x="149314" y="182185"/>
                </a:lnTo>
                <a:lnTo>
                  <a:pt x="183314" y="169817"/>
                </a:lnTo>
                <a:lnTo>
                  <a:pt x="197307" y="164168"/>
                </a:lnTo>
                <a:close/>
              </a:path>
              <a:path w="229870" h="294004">
                <a:moveTo>
                  <a:pt x="229298" y="13169"/>
                </a:moveTo>
                <a:lnTo>
                  <a:pt x="226783" y="10032"/>
                </a:lnTo>
                <a:lnTo>
                  <a:pt x="220827" y="7835"/>
                </a:lnTo>
                <a:lnTo>
                  <a:pt x="216750" y="6273"/>
                </a:lnTo>
                <a:lnTo>
                  <a:pt x="210159" y="4698"/>
                </a:lnTo>
                <a:lnTo>
                  <a:pt x="191973" y="1562"/>
                </a:lnTo>
                <a:lnTo>
                  <a:pt x="186016" y="939"/>
                </a:lnTo>
                <a:lnTo>
                  <a:pt x="183886" y="631"/>
                </a:lnTo>
                <a:lnTo>
                  <a:pt x="173456" y="0"/>
                </a:lnTo>
                <a:lnTo>
                  <a:pt x="168135" y="1244"/>
                </a:lnTo>
                <a:lnTo>
                  <a:pt x="167500" y="4698"/>
                </a:lnTo>
                <a:lnTo>
                  <a:pt x="166560" y="8153"/>
                </a:lnTo>
                <a:lnTo>
                  <a:pt x="169379" y="11290"/>
                </a:lnTo>
                <a:lnTo>
                  <a:pt x="175348" y="14109"/>
                </a:lnTo>
                <a:lnTo>
                  <a:pt x="183184" y="17246"/>
                </a:lnTo>
                <a:lnTo>
                  <a:pt x="188518" y="20065"/>
                </a:lnTo>
                <a:lnTo>
                  <a:pt x="191973" y="22580"/>
                </a:lnTo>
                <a:lnTo>
                  <a:pt x="195110" y="25095"/>
                </a:lnTo>
                <a:lnTo>
                  <a:pt x="196672" y="29794"/>
                </a:lnTo>
                <a:lnTo>
                  <a:pt x="196672" y="36385"/>
                </a:lnTo>
                <a:lnTo>
                  <a:pt x="197307" y="164168"/>
                </a:lnTo>
                <a:lnTo>
                  <a:pt x="197612" y="164045"/>
                </a:lnTo>
                <a:lnTo>
                  <a:pt x="198046" y="249005"/>
                </a:lnTo>
                <a:lnTo>
                  <a:pt x="198397" y="258746"/>
                </a:lnTo>
                <a:lnTo>
                  <a:pt x="198984" y="267959"/>
                </a:lnTo>
                <a:lnTo>
                  <a:pt x="199809" y="276669"/>
                </a:lnTo>
                <a:lnTo>
                  <a:pt x="201066" y="288264"/>
                </a:lnTo>
                <a:lnTo>
                  <a:pt x="204203" y="293916"/>
                </a:lnTo>
                <a:lnTo>
                  <a:pt x="208902" y="293598"/>
                </a:lnTo>
                <a:lnTo>
                  <a:pt x="214553" y="293293"/>
                </a:lnTo>
                <a:lnTo>
                  <a:pt x="218948" y="286702"/>
                </a:lnTo>
                <a:lnTo>
                  <a:pt x="222402" y="273532"/>
                </a:lnTo>
                <a:lnTo>
                  <a:pt x="224583" y="262823"/>
                </a:lnTo>
                <a:lnTo>
                  <a:pt x="225539" y="254505"/>
                </a:lnTo>
                <a:lnTo>
                  <a:pt x="225539" y="28536"/>
                </a:lnTo>
                <a:lnTo>
                  <a:pt x="226161" y="22580"/>
                </a:lnTo>
                <a:lnTo>
                  <a:pt x="229298" y="13169"/>
                </a:lnTo>
                <a:close/>
              </a:path>
              <a:path w="229870" h="294004">
                <a:moveTo>
                  <a:pt x="226783" y="220827"/>
                </a:moveTo>
                <a:lnTo>
                  <a:pt x="225539" y="36385"/>
                </a:lnTo>
                <a:lnTo>
                  <a:pt x="225539" y="254505"/>
                </a:lnTo>
                <a:lnTo>
                  <a:pt x="226002" y="250470"/>
                </a:lnTo>
                <a:lnTo>
                  <a:pt x="226717" y="236472"/>
                </a:lnTo>
                <a:lnTo>
                  <a:pt x="226783" y="2208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91790" y="6279324"/>
            <a:ext cx="284480" cy="294005"/>
          </a:xfrm>
          <a:custGeom>
            <a:avLst/>
            <a:gdLst/>
            <a:ahLst/>
            <a:cxnLst/>
            <a:rect l="l" t="t" r="r" b="b"/>
            <a:pathLst>
              <a:path w="284479" h="294004">
                <a:moveTo>
                  <a:pt x="154647" y="59601"/>
                </a:moveTo>
                <a:lnTo>
                  <a:pt x="150253" y="56146"/>
                </a:lnTo>
                <a:lnTo>
                  <a:pt x="140525" y="54889"/>
                </a:lnTo>
                <a:lnTo>
                  <a:pt x="134251" y="53949"/>
                </a:lnTo>
                <a:lnTo>
                  <a:pt x="127673" y="53949"/>
                </a:lnTo>
                <a:lnTo>
                  <a:pt x="113233" y="54571"/>
                </a:lnTo>
                <a:lnTo>
                  <a:pt x="107276" y="56464"/>
                </a:lnTo>
                <a:lnTo>
                  <a:pt x="102577" y="59601"/>
                </a:lnTo>
                <a:lnTo>
                  <a:pt x="99123" y="62103"/>
                </a:lnTo>
                <a:lnTo>
                  <a:pt x="92227" y="63042"/>
                </a:lnTo>
                <a:lnTo>
                  <a:pt x="74183" y="62516"/>
                </a:lnTo>
                <a:lnTo>
                  <a:pt x="63995" y="62420"/>
                </a:lnTo>
                <a:lnTo>
                  <a:pt x="61163" y="62103"/>
                </a:lnTo>
                <a:lnTo>
                  <a:pt x="53327" y="61163"/>
                </a:lnTo>
                <a:lnTo>
                  <a:pt x="36385" y="59283"/>
                </a:lnTo>
                <a:lnTo>
                  <a:pt x="29171" y="58772"/>
                </a:lnTo>
                <a:lnTo>
                  <a:pt x="21018" y="58661"/>
                </a:lnTo>
                <a:lnTo>
                  <a:pt x="4699" y="60858"/>
                </a:lnTo>
                <a:lnTo>
                  <a:pt x="0" y="63360"/>
                </a:lnTo>
                <a:lnTo>
                  <a:pt x="2197" y="66814"/>
                </a:lnTo>
                <a:lnTo>
                  <a:pt x="4076" y="70269"/>
                </a:lnTo>
                <a:lnTo>
                  <a:pt x="6896" y="72453"/>
                </a:lnTo>
                <a:lnTo>
                  <a:pt x="17881" y="74968"/>
                </a:lnTo>
                <a:lnTo>
                  <a:pt x="22898" y="76225"/>
                </a:lnTo>
                <a:lnTo>
                  <a:pt x="29171" y="79362"/>
                </a:lnTo>
                <a:lnTo>
                  <a:pt x="30734" y="82804"/>
                </a:lnTo>
                <a:lnTo>
                  <a:pt x="30734" y="191655"/>
                </a:lnTo>
                <a:lnTo>
                  <a:pt x="32626" y="197929"/>
                </a:lnTo>
                <a:lnTo>
                  <a:pt x="40779" y="203581"/>
                </a:lnTo>
                <a:lnTo>
                  <a:pt x="47053" y="205143"/>
                </a:lnTo>
                <a:lnTo>
                  <a:pt x="55829" y="205143"/>
                </a:lnTo>
                <a:lnTo>
                  <a:pt x="61480" y="204814"/>
                </a:lnTo>
                <a:lnTo>
                  <a:pt x="61480" y="77787"/>
                </a:lnTo>
                <a:lnTo>
                  <a:pt x="81676" y="77685"/>
                </a:lnTo>
                <a:lnTo>
                  <a:pt x="92227" y="77560"/>
                </a:lnTo>
                <a:lnTo>
                  <a:pt x="113233" y="77398"/>
                </a:lnTo>
                <a:lnTo>
                  <a:pt x="122729" y="77244"/>
                </a:lnTo>
                <a:lnTo>
                  <a:pt x="154330" y="65557"/>
                </a:lnTo>
                <a:lnTo>
                  <a:pt x="154647" y="59601"/>
                </a:lnTo>
                <a:close/>
              </a:path>
              <a:path w="284479" h="294004">
                <a:moveTo>
                  <a:pt x="189776" y="170762"/>
                </a:moveTo>
                <a:lnTo>
                  <a:pt x="189776" y="157149"/>
                </a:lnTo>
                <a:lnTo>
                  <a:pt x="177660" y="160971"/>
                </a:lnTo>
                <a:lnTo>
                  <a:pt x="163428" y="164912"/>
                </a:lnTo>
                <a:lnTo>
                  <a:pt x="110379" y="176859"/>
                </a:lnTo>
                <a:lnTo>
                  <a:pt x="71208" y="181622"/>
                </a:lnTo>
                <a:lnTo>
                  <a:pt x="68376" y="181622"/>
                </a:lnTo>
                <a:lnTo>
                  <a:pt x="66179" y="180987"/>
                </a:lnTo>
                <a:lnTo>
                  <a:pt x="62420" y="179108"/>
                </a:lnTo>
                <a:lnTo>
                  <a:pt x="61480" y="176911"/>
                </a:lnTo>
                <a:lnTo>
                  <a:pt x="61480" y="204814"/>
                </a:lnTo>
                <a:lnTo>
                  <a:pt x="102940" y="198129"/>
                </a:lnTo>
                <a:lnTo>
                  <a:pt x="143991" y="186651"/>
                </a:lnTo>
                <a:lnTo>
                  <a:pt x="177272" y="175702"/>
                </a:lnTo>
                <a:lnTo>
                  <a:pt x="189776" y="170762"/>
                </a:lnTo>
                <a:close/>
              </a:path>
              <a:path w="284479" h="294004">
                <a:moveTo>
                  <a:pt x="221767" y="13169"/>
                </a:moveTo>
                <a:lnTo>
                  <a:pt x="219265" y="10033"/>
                </a:lnTo>
                <a:lnTo>
                  <a:pt x="213309" y="7835"/>
                </a:lnTo>
                <a:lnTo>
                  <a:pt x="209232" y="6273"/>
                </a:lnTo>
                <a:lnTo>
                  <a:pt x="202641" y="4699"/>
                </a:lnTo>
                <a:lnTo>
                  <a:pt x="184442" y="1562"/>
                </a:lnTo>
                <a:lnTo>
                  <a:pt x="178485" y="939"/>
                </a:lnTo>
                <a:lnTo>
                  <a:pt x="176288" y="622"/>
                </a:lnTo>
                <a:lnTo>
                  <a:pt x="165938" y="0"/>
                </a:lnTo>
                <a:lnTo>
                  <a:pt x="160604" y="1257"/>
                </a:lnTo>
                <a:lnTo>
                  <a:pt x="159981" y="4699"/>
                </a:lnTo>
                <a:lnTo>
                  <a:pt x="159042" y="8153"/>
                </a:lnTo>
                <a:lnTo>
                  <a:pt x="161861" y="11290"/>
                </a:lnTo>
                <a:lnTo>
                  <a:pt x="167817" y="14109"/>
                </a:lnTo>
                <a:lnTo>
                  <a:pt x="175666" y="17246"/>
                </a:lnTo>
                <a:lnTo>
                  <a:pt x="181000" y="20078"/>
                </a:lnTo>
                <a:lnTo>
                  <a:pt x="184442" y="22580"/>
                </a:lnTo>
                <a:lnTo>
                  <a:pt x="187579" y="25095"/>
                </a:lnTo>
                <a:lnTo>
                  <a:pt x="189153" y="29794"/>
                </a:lnTo>
                <a:lnTo>
                  <a:pt x="189153" y="36385"/>
                </a:lnTo>
                <a:lnTo>
                  <a:pt x="189776" y="170762"/>
                </a:lnTo>
                <a:lnTo>
                  <a:pt x="190093" y="170637"/>
                </a:lnTo>
                <a:lnTo>
                  <a:pt x="190527" y="249010"/>
                </a:lnTo>
                <a:lnTo>
                  <a:pt x="190879" y="258751"/>
                </a:lnTo>
                <a:lnTo>
                  <a:pt x="191466" y="267961"/>
                </a:lnTo>
                <a:lnTo>
                  <a:pt x="192290" y="276669"/>
                </a:lnTo>
                <a:lnTo>
                  <a:pt x="193535" y="288277"/>
                </a:lnTo>
                <a:lnTo>
                  <a:pt x="196684" y="293916"/>
                </a:lnTo>
                <a:lnTo>
                  <a:pt x="202641" y="293540"/>
                </a:lnTo>
                <a:lnTo>
                  <a:pt x="207035" y="293293"/>
                </a:lnTo>
                <a:lnTo>
                  <a:pt x="211416" y="286702"/>
                </a:lnTo>
                <a:lnTo>
                  <a:pt x="214871" y="273532"/>
                </a:lnTo>
                <a:lnTo>
                  <a:pt x="217059" y="262823"/>
                </a:lnTo>
                <a:lnTo>
                  <a:pt x="218008" y="254591"/>
                </a:lnTo>
                <a:lnTo>
                  <a:pt x="218008" y="28536"/>
                </a:lnTo>
                <a:lnTo>
                  <a:pt x="218643" y="22580"/>
                </a:lnTo>
                <a:lnTo>
                  <a:pt x="221767" y="13169"/>
                </a:lnTo>
                <a:close/>
              </a:path>
              <a:path w="284479" h="294004">
                <a:moveTo>
                  <a:pt x="283883" y="135826"/>
                </a:moveTo>
                <a:lnTo>
                  <a:pt x="278866" y="131749"/>
                </a:lnTo>
                <a:lnTo>
                  <a:pt x="267881" y="129552"/>
                </a:lnTo>
                <a:lnTo>
                  <a:pt x="263182" y="128917"/>
                </a:lnTo>
                <a:lnTo>
                  <a:pt x="257848" y="128612"/>
                </a:lnTo>
                <a:lnTo>
                  <a:pt x="251891" y="128612"/>
                </a:lnTo>
                <a:lnTo>
                  <a:pt x="245618" y="128917"/>
                </a:lnTo>
                <a:lnTo>
                  <a:pt x="241528" y="129857"/>
                </a:lnTo>
                <a:lnTo>
                  <a:pt x="237769" y="133629"/>
                </a:lnTo>
                <a:lnTo>
                  <a:pt x="234950" y="134886"/>
                </a:lnTo>
                <a:lnTo>
                  <a:pt x="222707" y="137706"/>
                </a:lnTo>
                <a:lnTo>
                  <a:pt x="218643" y="138023"/>
                </a:lnTo>
                <a:lnTo>
                  <a:pt x="218008" y="36385"/>
                </a:lnTo>
                <a:lnTo>
                  <a:pt x="218008" y="254591"/>
                </a:lnTo>
                <a:lnTo>
                  <a:pt x="218482" y="250470"/>
                </a:lnTo>
                <a:lnTo>
                  <a:pt x="218643" y="247335"/>
                </a:lnTo>
                <a:lnTo>
                  <a:pt x="218643" y="151511"/>
                </a:lnTo>
                <a:lnTo>
                  <a:pt x="275412" y="151511"/>
                </a:lnTo>
                <a:lnTo>
                  <a:pt x="281368" y="148374"/>
                </a:lnTo>
                <a:lnTo>
                  <a:pt x="283883" y="135826"/>
                </a:lnTo>
                <a:close/>
              </a:path>
              <a:path w="284479" h="294004">
                <a:moveTo>
                  <a:pt x="219265" y="220827"/>
                </a:moveTo>
                <a:lnTo>
                  <a:pt x="218643" y="151511"/>
                </a:lnTo>
                <a:lnTo>
                  <a:pt x="218643" y="247335"/>
                </a:lnTo>
                <a:lnTo>
                  <a:pt x="219198" y="236472"/>
                </a:lnTo>
                <a:lnTo>
                  <a:pt x="219265" y="2208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496729" y="6519595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551" y="28232"/>
                </a:moveTo>
                <a:lnTo>
                  <a:pt x="44551" y="16319"/>
                </a:lnTo>
                <a:lnTo>
                  <a:pt x="42354" y="10985"/>
                </a:lnTo>
                <a:lnTo>
                  <a:pt x="33566" y="2197"/>
                </a:lnTo>
                <a:lnTo>
                  <a:pt x="28232" y="0"/>
                </a:lnTo>
                <a:lnTo>
                  <a:pt x="16319" y="0"/>
                </a:lnTo>
                <a:lnTo>
                  <a:pt x="10985" y="2197"/>
                </a:lnTo>
                <a:lnTo>
                  <a:pt x="2197" y="10985"/>
                </a:lnTo>
                <a:lnTo>
                  <a:pt x="0" y="16319"/>
                </a:lnTo>
                <a:lnTo>
                  <a:pt x="0" y="28232"/>
                </a:lnTo>
                <a:lnTo>
                  <a:pt x="2197" y="33566"/>
                </a:lnTo>
                <a:lnTo>
                  <a:pt x="10985" y="42354"/>
                </a:lnTo>
                <a:lnTo>
                  <a:pt x="16319" y="44551"/>
                </a:lnTo>
                <a:lnTo>
                  <a:pt x="28232" y="44551"/>
                </a:lnTo>
                <a:lnTo>
                  <a:pt x="33566" y="42354"/>
                </a:lnTo>
                <a:lnTo>
                  <a:pt x="42354" y="33566"/>
                </a:lnTo>
                <a:lnTo>
                  <a:pt x="44551" y="282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558505" y="4263440"/>
            <a:ext cx="245483" cy="1992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607460" y="6215354"/>
            <a:ext cx="245490" cy="1992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27757" y="930097"/>
            <a:ext cx="1935606" cy="115713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499335" y="509054"/>
            <a:ext cx="1829536" cy="15367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082788" y="2243048"/>
            <a:ext cx="1566049" cy="151451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064652" y="1989645"/>
            <a:ext cx="1307122" cy="16534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68317" y="1303782"/>
            <a:ext cx="2024770" cy="23594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46786" y="1065161"/>
            <a:ext cx="2146210" cy="26924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24704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78425" y="7082991"/>
            <a:ext cx="60325" cy="85725"/>
          </a:xfrm>
          <a:custGeom>
            <a:avLst/>
            <a:gdLst/>
            <a:ahLst/>
            <a:cxnLst/>
            <a:rect l="l" t="t" r="r" b="b"/>
            <a:pathLst>
              <a:path w="60325" h="85725">
                <a:moveTo>
                  <a:pt x="39471" y="0"/>
                </a:moveTo>
                <a:lnTo>
                  <a:pt x="4243" y="18109"/>
                </a:lnTo>
                <a:lnTo>
                  <a:pt x="0" y="42519"/>
                </a:lnTo>
                <a:lnTo>
                  <a:pt x="471" y="51568"/>
                </a:lnTo>
                <a:lnTo>
                  <a:pt x="19964" y="85382"/>
                </a:lnTo>
                <a:lnTo>
                  <a:pt x="39471" y="85382"/>
                </a:lnTo>
                <a:lnTo>
                  <a:pt x="46913" y="81406"/>
                </a:lnTo>
                <a:lnTo>
                  <a:pt x="50482" y="75895"/>
                </a:lnTo>
                <a:lnTo>
                  <a:pt x="23850" y="75895"/>
                </a:lnTo>
                <a:lnTo>
                  <a:pt x="19367" y="72694"/>
                </a:lnTo>
                <a:lnTo>
                  <a:pt x="13195" y="59893"/>
                </a:lnTo>
                <a:lnTo>
                  <a:pt x="11658" y="51968"/>
                </a:lnTo>
                <a:lnTo>
                  <a:pt x="11658" y="32994"/>
                </a:lnTo>
                <a:lnTo>
                  <a:pt x="13195" y="25082"/>
                </a:lnTo>
                <a:lnTo>
                  <a:pt x="19367" y="12509"/>
                </a:lnTo>
                <a:lnTo>
                  <a:pt x="23850" y="9372"/>
                </a:lnTo>
                <a:lnTo>
                  <a:pt x="50493" y="9372"/>
                </a:lnTo>
                <a:lnTo>
                  <a:pt x="46913" y="3924"/>
                </a:lnTo>
                <a:lnTo>
                  <a:pt x="39471" y="0"/>
                </a:lnTo>
                <a:close/>
              </a:path>
              <a:path w="60325" h="85725">
                <a:moveTo>
                  <a:pt x="50493" y="9372"/>
                </a:moveTo>
                <a:lnTo>
                  <a:pt x="35814" y="9372"/>
                </a:lnTo>
                <a:lnTo>
                  <a:pt x="40347" y="12509"/>
                </a:lnTo>
                <a:lnTo>
                  <a:pt x="46291" y="25082"/>
                </a:lnTo>
                <a:lnTo>
                  <a:pt x="47777" y="32994"/>
                </a:lnTo>
                <a:lnTo>
                  <a:pt x="47777" y="51968"/>
                </a:lnTo>
                <a:lnTo>
                  <a:pt x="46291" y="59893"/>
                </a:lnTo>
                <a:lnTo>
                  <a:pt x="40347" y="72694"/>
                </a:lnTo>
                <a:lnTo>
                  <a:pt x="35814" y="75895"/>
                </a:lnTo>
                <a:lnTo>
                  <a:pt x="50482" y="75895"/>
                </a:lnTo>
                <a:lnTo>
                  <a:pt x="59778" y="42519"/>
                </a:lnTo>
                <a:lnTo>
                  <a:pt x="59297" y="33482"/>
                </a:lnTo>
                <a:lnTo>
                  <a:pt x="57853" y="25346"/>
                </a:lnTo>
                <a:lnTo>
                  <a:pt x="55444" y="18109"/>
                </a:lnTo>
                <a:lnTo>
                  <a:pt x="52070" y="11772"/>
                </a:lnTo>
                <a:lnTo>
                  <a:pt x="50493" y="93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6639" y="761"/>
            <a:ext cx="4456188" cy="212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3" y="761"/>
            <a:ext cx="6236944" cy="2970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3231" y="2115362"/>
            <a:ext cx="889596" cy="2546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36652" y="2115362"/>
            <a:ext cx="899261" cy="2546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29818" y="3311715"/>
            <a:ext cx="2679509" cy="13499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3" y="2965132"/>
            <a:ext cx="6236944" cy="1696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9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3175" y="2018360"/>
            <a:ext cx="2886532" cy="1293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3175" y="4536313"/>
            <a:ext cx="2886532" cy="12933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03484" y="2018360"/>
            <a:ext cx="2886633" cy="12933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33882" y="2018360"/>
            <a:ext cx="2886710" cy="1293495"/>
          </a:xfrm>
          <a:custGeom>
            <a:avLst/>
            <a:gdLst/>
            <a:ahLst/>
            <a:cxnLst/>
            <a:rect l="l" t="t" r="r" b="b"/>
            <a:pathLst>
              <a:path w="2886709" h="1293495">
                <a:moveTo>
                  <a:pt x="0" y="0"/>
                </a:moveTo>
                <a:lnTo>
                  <a:pt x="0" y="1293342"/>
                </a:lnTo>
                <a:lnTo>
                  <a:pt x="2886633" y="1293342"/>
                </a:lnTo>
                <a:lnTo>
                  <a:pt x="2886633" y="0"/>
                </a:lnTo>
                <a:lnTo>
                  <a:pt x="0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15174" y="2018360"/>
            <a:ext cx="2233650" cy="12933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33920" y="4536313"/>
            <a:ext cx="2886582" cy="12933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71485" y="3311715"/>
            <a:ext cx="2388235" cy="953135"/>
          </a:xfrm>
          <a:custGeom>
            <a:avLst/>
            <a:gdLst/>
            <a:ahLst/>
            <a:cxnLst/>
            <a:rect l="l" t="t" r="r" b="b"/>
            <a:pathLst>
              <a:path w="2388235" h="953135">
                <a:moveTo>
                  <a:pt x="0" y="952652"/>
                </a:moveTo>
                <a:lnTo>
                  <a:pt x="2388234" y="952652"/>
                </a:lnTo>
                <a:lnTo>
                  <a:pt x="2388234" y="0"/>
                </a:lnTo>
                <a:lnTo>
                  <a:pt x="0" y="0"/>
                </a:lnTo>
                <a:lnTo>
                  <a:pt x="0" y="95265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71485" y="5829668"/>
            <a:ext cx="2388235" cy="953135"/>
          </a:xfrm>
          <a:custGeom>
            <a:avLst/>
            <a:gdLst/>
            <a:ahLst/>
            <a:cxnLst/>
            <a:rect l="l" t="t" r="r" b="b"/>
            <a:pathLst>
              <a:path w="2388235" h="953134">
                <a:moveTo>
                  <a:pt x="0" y="952652"/>
                </a:moveTo>
                <a:lnTo>
                  <a:pt x="2388235" y="952652"/>
                </a:lnTo>
                <a:lnTo>
                  <a:pt x="2388235" y="0"/>
                </a:lnTo>
                <a:lnTo>
                  <a:pt x="0" y="0"/>
                </a:lnTo>
                <a:lnTo>
                  <a:pt x="0" y="95265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01870" y="3311715"/>
            <a:ext cx="2388235" cy="953135"/>
          </a:xfrm>
          <a:custGeom>
            <a:avLst/>
            <a:gdLst/>
            <a:ahLst/>
            <a:cxnLst/>
            <a:rect l="l" t="t" r="r" b="b"/>
            <a:pathLst>
              <a:path w="2388234" h="953135">
                <a:moveTo>
                  <a:pt x="0" y="952652"/>
                </a:moveTo>
                <a:lnTo>
                  <a:pt x="2388235" y="952652"/>
                </a:lnTo>
                <a:lnTo>
                  <a:pt x="2388235" y="0"/>
                </a:lnTo>
                <a:lnTo>
                  <a:pt x="0" y="0"/>
                </a:lnTo>
                <a:lnTo>
                  <a:pt x="0" y="95265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01870" y="5829668"/>
            <a:ext cx="2388235" cy="953135"/>
          </a:xfrm>
          <a:custGeom>
            <a:avLst/>
            <a:gdLst/>
            <a:ahLst/>
            <a:cxnLst/>
            <a:rect l="l" t="t" r="r" b="b"/>
            <a:pathLst>
              <a:path w="2388234" h="953134">
                <a:moveTo>
                  <a:pt x="0" y="952652"/>
                </a:moveTo>
                <a:lnTo>
                  <a:pt x="2388234" y="952652"/>
                </a:lnTo>
                <a:lnTo>
                  <a:pt x="2388234" y="0"/>
                </a:lnTo>
                <a:lnTo>
                  <a:pt x="0" y="0"/>
                </a:lnTo>
                <a:lnTo>
                  <a:pt x="0" y="95265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32268" y="3311715"/>
            <a:ext cx="2388235" cy="953135"/>
          </a:xfrm>
          <a:custGeom>
            <a:avLst/>
            <a:gdLst/>
            <a:ahLst/>
            <a:cxnLst/>
            <a:rect l="l" t="t" r="r" b="b"/>
            <a:pathLst>
              <a:path w="2388234" h="953135">
                <a:moveTo>
                  <a:pt x="0" y="952652"/>
                </a:moveTo>
                <a:lnTo>
                  <a:pt x="2388234" y="952652"/>
                </a:lnTo>
                <a:lnTo>
                  <a:pt x="2388234" y="0"/>
                </a:lnTo>
                <a:lnTo>
                  <a:pt x="0" y="0"/>
                </a:lnTo>
                <a:lnTo>
                  <a:pt x="0" y="95265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32268" y="5829668"/>
            <a:ext cx="2388235" cy="953135"/>
          </a:xfrm>
          <a:custGeom>
            <a:avLst/>
            <a:gdLst/>
            <a:ahLst/>
            <a:cxnLst/>
            <a:rect l="l" t="t" r="r" b="b"/>
            <a:pathLst>
              <a:path w="2388234" h="953134">
                <a:moveTo>
                  <a:pt x="0" y="952652"/>
                </a:moveTo>
                <a:lnTo>
                  <a:pt x="2388234" y="952652"/>
                </a:lnTo>
                <a:lnTo>
                  <a:pt x="2388234" y="0"/>
                </a:lnTo>
                <a:lnTo>
                  <a:pt x="0" y="0"/>
                </a:lnTo>
                <a:lnTo>
                  <a:pt x="0" y="95265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50581" y="3472192"/>
            <a:ext cx="1254963" cy="1481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48752" y="3716032"/>
            <a:ext cx="1087247" cy="3680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18219" y="3713391"/>
            <a:ext cx="126593" cy="1515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11666" y="3716032"/>
            <a:ext cx="60960" cy="146050"/>
          </a:xfrm>
          <a:custGeom>
            <a:avLst/>
            <a:gdLst/>
            <a:ahLst/>
            <a:cxnLst/>
            <a:rect l="l" t="t" r="r" b="b"/>
            <a:pathLst>
              <a:path w="60960" h="146050">
                <a:moveTo>
                  <a:pt x="60350" y="0"/>
                </a:moveTo>
                <a:lnTo>
                  <a:pt x="30480" y="0"/>
                </a:lnTo>
                <a:lnTo>
                  <a:pt x="0" y="145491"/>
                </a:lnTo>
                <a:lnTo>
                  <a:pt x="29870" y="145491"/>
                </a:lnTo>
                <a:lnTo>
                  <a:pt x="6035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69578" y="3753421"/>
            <a:ext cx="112395" cy="108585"/>
          </a:xfrm>
          <a:custGeom>
            <a:avLst/>
            <a:gdLst/>
            <a:ahLst/>
            <a:cxnLst/>
            <a:rect l="l" t="t" r="r" b="b"/>
            <a:pathLst>
              <a:path w="112394" h="108585">
                <a:moveTo>
                  <a:pt x="49174" y="2641"/>
                </a:moveTo>
                <a:lnTo>
                  <a:pt x="22148" y="2641"/>
                </a:lnTo>
                <a:lnTo>
                  <a:pt x="0" y="108102"/>
                </a:lnTo>
                <a:lnTo>
                  <a:pt x="28448" y="108102"/>
                </a:lnTo>
                <a:lnTo>
                  <a:pt x="37388" y="64820"/>
                </a:lnTo>
                <a:lnTo>
                  <a:pt x="39449" y="56054"/>
                </a:lnTo>
                <a:lnTo>
                  <a:pt x="41376" y="48945"/>
                </a:lnTo>
                <a:lnTo>
                  <a:pt x="43189" y="43475"/>
                </a:lnTo>
                <a:lnTo>
                  <a:pt x="44907" y="39624"/>
                </a:lnTo>
                <a:lnTo>
                  <a:pt x="46532" y="36256"/>
                </a:lnTo>
                <a:lnTo>
                  <a:pt x="46532" y="16459"/>
                </a:lnTo>
                <a:lnTo>
                  <a:pt x="49174" y="2641"/>
                </a:lnTo>
                <a:close/>
              </a:path>
              <a:path w="112394" h="108585">
                <a:moveTo>
                  <a:pt x="112369" y="31292"/>
                </a:moveTo>
                <a:lnTo>
                  <a:pt x="112369" y="19303"/>
                </a:lnTo>
                <a:lnTo>
                  <a:pt x="109931" y="12598"/>
                </a:lnTo>
                <a:lnTo>
                  <a:pt x="99771" y="2438"/>
                </a:lnTo>
                <a:lnTo>
                  <a:pt x="92862" y="0"/>
                </a:lnTo>
                <a:lnTo>
                  <a:pt x="77622" y="0"/>
                </a:lnTo>
                <a:lnTo>
                  <a:pt x="71526" y="1219"/>
                </a:lnTo>
                <a:lnTo>
                  <a:pt x="65633" y="3860"/>
                </a:lnTo>
                <a:lnTo>
                  <a:pt x="59740" y="6299"/>
                </a:lnTo>
                <a:lnTo>
                  <a:pt x="53238" y="10566"/>
                </a:lnTo>
                <a:lnTo>
                  <a:pt x="46532" y="16459"/>
                </a:lnTo>
                <a:lnTo>
                  <a:pt x="46532" y="36256"/>
                </a:lnTo>
                <a:lnTo>
                  <a:pt x="47751" y="33731"/>
                </a:lnTo>
                <a:lnTo>
                  <a:pt x="51816" y="29057"/>
                </a:lnTo>
                <a:lnTo>
                  <a:pt x="56896" y="25603"/>
                </a:lnTo>
                <a:lnTo>
                  <a:pt x="62179" y="22148"/>
                </a:lnTo>
                <a:lnTo>
                  <a:pt x="66852" y="20320"/>
                </a:lnTo>
                <a:lnTo>
                  <a:pt x="74980" y="20320"/>
                </a:lnTo>
                <a:lnTo>
                  <a:pt x="77825" y="21336"/>
                </a:lnTo>
                <a:lnTo>
                  <a:pt x="80060" y="23571"/>
                </a:lnTo>
                <a:lnTo>
                  <a:pt x="82296" y="25603"/>
                </a:lnTo>
                <a:lnTo>
                  <a:pt x="83312" y="28651"/>
                </a:lnTo>
                <a:lnTo>
                  <a:pt x="83312" y="108102"/>
                </a:lnTo>
                <a:lnTo>
                  <a:pt x="95910" y="108102"/>
                </a:lnTo>
                <a:lnTo>
                  <a:pt x="108712" y="48564"/>
                </a:lnTo>
                <a:lnTo>
                  <a:pt x="111150" y="38201"/>
                </a:lnTo>
                <a:lnTo>
                  <a:pt x="112369" y="31292"/>
                </a:lnTo>
                <a:close/>
              </a:path>
              <a:path w="112394" h="108585">
                <a:moveTo>
                  <a:pt x="83312" y="108102"/>
                </a:moveTo>
                <a:lnTo>
                  <a:pt x="83312" y="34137"/>
                </a:lnTo>
                <a:lnTo>
                  <a:pt x="82296" y="39420"/>
                </a:lnTo>
                <a:lnTo>
                  <a:pt x="80467" y="48361"/>
                </a:lnTo>
                <a:lnTo>
                  <a:pt x="67462" y="108102"/>
                </a:lnTo>
                <a:lnTo>
                  <a:pt x="83312" y="10810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89669" y="3753489"/>
            <a:ext cx="107950" cy="111125"/>
          </a:xfrm>
          <a:custGeom>
            <a:avLst/>
            <a:gdLst/>
            <a:ahLst/>
            <a:cxnLst/>
            <a:rect l="l" t="t" r="r" b="b"/>
            <a:pathLst>
              <a:path w="107950" h="111125">
                <a:moveTo>
                  <a:pt x="71120" y="108230"/>
                </a:moveTo>
                <a:lnTo>
                  <a:pt x="71120" y="81415"/>
                </a:lnTo>
                <a:lnTo>
                  <a:pt x="69697" y="83854"/>
                </a:lnTo>
                <a:lnTo>
                  <a:pt x="67056" y="85886"/>
                </a:lnTo>
                <a:lnTo>
                  <a:pt x="63195" y="88934"/>
                </a:lnTo>
                <a:lnTo>
                  <a:pt x="57912" y="90356"/>
                </a:lnTo>
                <a:lnTo>
                  <a:pt x="45313" y="90356"/>
                </a:lnTo>
                <a:lnTo>
                  <a:pt x="40436" y="89137"/>
                </a:lnTo>
                <a:lnTo>
                  <a:pt x="33121" y="84260"/>
                </a:lnTo>
                <a:lnTo>
                  <a:pt x="30073" y="80196"/>
                </a:lnTo>
                <a:lnTo>
                  <a:pt x="27635" y="74303"/>
                </a:lnTo>
                <a:lnTo>
                  <a:pt x="0" y="78774"/>
                </a:lnTo>
                <a:lnTo>
                  <a:pt x="31953" y="108568"/>
                </a:lnTo>
                <a:lnTo>
                  <a:pt x="51600" y="110645"/>
                </a:lnTo>
                <a:lnTo>
                  <a:pt x="53644" y="110586"/>
                </a:lnTo>
                <a:lnTo>
                  <a:pt x="62585" y="110017"/>
                </a:lnTo>
                <a:lnTo>
                  <a:pt x="63195" y="109949"/>
                </a:lnTo>
                <a:lnTo>
                  <a:pt x="71120" y="108230"/>
                </a:lnTo>
                <a:close/>
              </a:path>
              <a:path w="107950" h="111125">
                <a:moveTo>
                  <a:pt x="107492" y="27567"/>
                </a:moveTo>
                <a:lnTo>
                  <a:pt x="73167" y="392"/>
                </a:lnTo>
                <a:lnTo>
                  <a:pt x="62585" y="0"/>
                </a:lnTo>
                <a:lnTo>
                  <a:pt x="51600" y="729"/>
                </a:lnTo>
                <a:lnTo>
                  <a:pt x="15849" y="25738"/>
                </a:lnTo>
                <a:lnTo>
                  <a:pt x="15849" y="42604"/>
                </a:lnTo>
                <a:lnTo>
                  <a:pt x="42672" y="62793"/>
                </a:lnTo>
                <a:lnTo>
                  <a:pt x="42672" y="26958"/>
                </a:lnTo>
                <a:lnTo>
                  <a:pt x="43891" y="24722"/>
                </a:lnTo>
                <a:lnTo>
                  <a:pt x="49174" y="20658"/>
                </a:lnTo>
                <a:lnTo>
                  <a:pt x="53441" y="19642"/>
                </a:lnTo>
                <a:lnTo>
                  <a:pt x="65227" y="19642"/>
                </a:lnTo>
                <a:lnTo>
                  <a:pt x="81280" y="32241"/>
                </a:lnTo>
                <a:lnTo>
                  <a:pt x="107492" y="27567"/>
                </a:lnTo>
                <a:close/>
              </a:path>
              <a:path w="107950" h="111125">
                <a:moveTo>
                  <a:pt x="100177" y="73490"/>
                </a:moveTo>
                <a:lnTo>
                  <a:pt x="100177" y="65769"/>
                </a:lnTo>
                <a:lnTo>
                  <a:pt x="96926" y="59063"/>
                </a:lnTo>
                <a:lnTo>
                  <a:pt x="62585" y="41588"/>
                </a:lnTo>
                <a:lnTo>
                  <a:pt x="53441" y="38876"/>
                </a:lnTo>
                <a:lnTo>
                  <a:pt x="48361" y="37118"/>
                </a:lnTo>
                <a:lnTo>
                  <a:pt x="46532" y="36102"/>
                </a:lnTo>
                <a:lnTo>
                  <a:pt x="43891" y="34273"/>
                </a:lnTo>
                <a:lnTo>
                  <a:pt x="42672" y="32241"/>
                </a:lnTo>
                <a:lnTo>
                  <a:pt x="42672" y="62793"/>
                </a:lnTo>
                <a:lnTo>
                  <a:pt x="45688" y="63965"/>
                </a:lnTo>
                <a:lnTo>
                  <a:pt x="57302" y="68004"/>
                </a:lnTo>
                <a:lnTo>
                  <a:pt x="63601" y="70239"/>
                </a:lnTo>
                <a:lnTo>
                  <a:pt x="67665" y="72068"/>
                </a:lnTo>
                <a:lnTo>
                  <a:pt x="70510" y="74913"/>
                </a:lnTo>
                <a:lnTo>
                  <a:pt x="71120" y="76742"/>
                </a:lnTo>
                <a:lnTo>
                  <a:pt x="71120" y="108230"/>
                </a:lnTo>
                <a:lnTo>
                  <a:pt x="72491" y="107933"/>
                </a:lnTo>
                <a:lnTo>
                  <a:pt x="99380" y="80815"/>
                </a:lnTo>
                <a:lnTo>
                  <a:pt x="100177" y="734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96958" y="3753477"/>
            <a:ext cx="124460" cy="148590"/>
          </a:xfrm>
          <a:custGeom>
            <a:avLst/>
            <a:gdLst/>
            <a:ahLst/>
            <a:cxnLst/>
            <a:rect l="l" t="t" r="r" b="b"/>
            <a:pathLst>
              <a:path w="124460" h="148589">
                <a:moveTo>
                  <a:pt x="57302" y="2585"/>
                </a:moveTo>
                <a:lnTo>
                  <a:pt x="30276" y="2585"/>
                </a:lnTo>
                <a:lnTo>
                  <a:pt x="0" y="148279"/>
                </a:lnTo>
                <a:lnTo>
                  <a:pt x="28448" y="148279"/>
                </a:lnTo>
                <a:lnTo>
                  <a:pt x="39623" y="93822"/>
                </a:lnTo>
                <a:lnTo>
                  <a:pt x="45637" y="101172"/>
                </a:lnTo>
                <a:lnTo>
                  <a:pt x="47345" y="102398"/>
                </a:lnTo>
                <a:lnTo>
                  <a:pt x="47345" y="57449"/>
                </a:lnTo>
                <a:lnTo>
                  <a:pt x="48564" y="50743"/>
                </a:lnTo>
                <a:lnTo>
                  <a:pt x="53441" y="35707"/>
                </a:lnTo>
                <a:lnTo>
                  <a:pt x="55067" y="33178"/>
                </a:lnTo>
                <a:lnTo>
                  <a:pt x="55067" y="13355"/>
                </a:lnTo>
                <a:lnTo>
                  <a:pt x="57302" y="2585"/>
                </a:lnTo>
                <a:close/>
              </a:path>
              <a:path w="124460" h="148589">
                <a:moveTo>
                  <a:pt x="96723" y="102630"/>
                </a:moveTo>
                <a:lnTo>
                  <a:pt x="96723" y="51759"/>
                </a:lnTo>
                <a:lnTo>
                  <a:pt x="95300" y="59075"/>
                </a:lnTo>
                <a:lnTo>
                  <a:pt x="92456" y="66999"/>
                </a:lnTo>
                <a:lnTo>
                  <a:pt x="72339" y="89351"/>
                </a:lnTo>
                <a:lnTo>
                  <a:pt x="62179" y="89351"/>
                </a:lnTo>
                <a:lnTo>
                  <a:pt x="57505" y="87116"/>
                </a:lnTo>
                <a:lnTo>
                  <a:pt x="49377" y="77769"/>
                </a:lnTo>
                <a:lnTo>
                  <a:pt x="47345" y="71470"/>
                </a:lnTo>
                <a:lnTo>
                  <a:pt x="47345" y="102398"/>
                </a:lnTo>
                <a:lnTo>
                  <a:pt x="52984" y="106446"/>
                </a:lnTo>
                <a:lnTo>
                  <a:pt x="61626" y="109624"/>
                </a:lnTo>
                <a:lnTo>
                  <a:pt x="71120" y="110644"/>
                </a:lnTo>
                <a:lnTo>
                  <a:pt x="72339" y="110600"/>
                </a:lnTo>
                <a:lnTo>
                  <a:pt x="81394" y="109624"/>
                </a:lnTo>
                <a:lnTo>
                  <a:pt x="90576" y="106446"/>
                </a:lnTo>
                <a:lnTo>
                  <a:pt x="96723" y="102630"/>
                </a:lnTo>
                <a:close/>
              </a:path>
              <a:path w="124460" h="148589">
                <a:moveTo>
                  <a:pt x="124358" y="45460"/>
                </a:moveTo>
                <a:lnTo>
                  <a:pt x="108753" y="6373"/>
                </a:lnTo>
                <a:lnTo>
                  <a:pt x="81394" y="0"/>
                </a:lnTo>
                <a:lnTo>
                  <a:pt x="76403" y="959"/>
                </a:lnTo>
                <a:lnTo>
                  <a:pt x="66243" y="5023"/>
                </a:lnTo>
                <a:lnTo>
                  <a:pt x="60959" y="8478"/>
                </a:lnTo>
                <a:lnTo>
                  <a:pt x="55067" y="13355"/>
                </a:lnTo>
                <a:lnTo>
                  <a:pt x="55067" y="33178"/>
                </a:lnTo>
                <a:lnTo>
                  <a:pt x="57099" y="30017"/>
                </a:lnTo>
                <a:lnTo>
                  <a:pt x="66039" y="22295"/>
                </a:lnTo>
                <a:lnTo>
                  <a:pt x="71119" y="20263"/>
                </a:lnTo>
                <a:lnTo>
                  <a:pt x="82296" y="20263"/>
                </a:lnTo>
                <a:lnTo>
                  <a:pt x="87172" y="22295"/>
                </a:lnTo>
                <a:lnTo>
                  <a:pt x="94894" y="30830"/>
                </a:lnTo>
                <a:lnTo>
                  <a:pt x="96723" y="36926"/>
                </a:lnTo>
                <a:lnTo>
                  <a:pt x="96723" y="102630"/>
                </a:lnTo>
                <a:lnTo>
                  <a:pt x="99072" y="101172"/>
                </a:lnTo>
                <a:lnTo>
                  <a:pt x="106883" y="93822"/>
                </a:lnTo>
                <a:lnTo>
                  <a:pt x="114500" y="83379"/>
                </a:lnTo>
                <a:lnTo>
                  <a:pt x="119964" y="71851"/>
                </a:lnTo>
                <a:lnTo>
                  <a:pt x="123256" y="59217"/>
                </a:lnTo>
                <a:lnTo>
                  <a:pt x="124358" y="4546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34118" y="3753421"/>
            <a:ext cx="101600" cy="111125"/>
          </a:xfrm>
          <a:custGeom>
            <a:avLst/>
            <a:gdLst/>
            <a:ahLst/>
            <a:cxnLst/>
            <a:rect l="l" t="t" r="r" b="b"/>
            <a:pathLst>
              <a:path w="101600" h="111125">
                <a:moveTo>
                  <a:pt x="100990" y="52425"/>
                </a:moveTo>
                <a:lnTo>
                  <a:pt x="100990" y="45516"/>
                </a:lnTo>
                <a:lnTo>
                  <a:pt x="100269" y="35391"/>
                </a:lnTo>
                <a:lnTo>
                  <a:pt x="76149" y="3022"/>
                </a:lnTo>
                <a:lnTo>
                  <a:pt x="58724" y="0"/>
                </a:lnTo>
                <a:lnTo>
                  <a:pt x="44478" y="1444"/>
                </a:lnTo>
                <a:lnTo>
                  <a:pt x="11988" y="22961"/>
                </a:lnTo>
                <a:lnTo>
                  <a:pt x="0" y="61569"/>
                </a:lnTo>
                <a:lnTo>
                  <a:pt x="838" y="72129"/>
                </a:lnTo>
                <a:lnTo>
                  <a:pt x="27431" y="106775"/>
                </a:lnTo>
                <a:lnTo>
                  <a:pt x="27431" y="64211"/>
                </a:lnTo>
                <a:lnTo>
                  <a:pt x="30276" y="64211"/>
                </a:lnTo>
                <a:lnTo>
                  <a:pt x="30276" y="46939"/>
                </a:lnTo>
                <a:lnTo>
                  <a:pt x="31902" y="38201"/>
                </a:lnTo>
                <a:lnTo>
                  <a:pt x="35153" y="31496"/>
                </a:lnTo>
                <a:lnTo>
                  <a:pt x="44500" y="22555"/>
                </a:lnTo>
                <a:lnTo>
                  <a:pt x="49783" y="20320"/>
                </a:lnTo>
                <a:lnTo>
                  <a:pt x="61569" y="20320"/>
                </a:lnTo>
                <a:lnTo>
                  <a:pt x="66243" y="22352"/>
                </a:lnTo>
                <a:lnTo>
                  <a:pt x="69900" y="26212"/>
                </a:lnTo>
                <a:lnTo>
                  <a:pt x="73355" y="30276"/>
                </a:lnTo>
                <a:lnTo>
                  <a:pt x="74980" y="36169"/>
                </a:lnTo>
                <a:lnTo>
                  <a:pt x="74980" y="64211"/>
                </a:lnTo>
                <a:lnTo>
                  <a:pt x="98958" y="64211"/>
                </a:lnTo>
                <a:lnTo>
                  <a:pt x="100380" y="58724"/>
                </a:lnTo>
                <a:lnTo>
                  <a:pt x="100990" y="52425"/>
                </a:lnTo>
                <a:close/>
              </a:path>
              <a:path w="101600" h="111125">
                <a:moveTo>
                  <a:pt x="95910" y="80060"/>
                </a:moveTo>
                <a:lnTo>
                  <a:pt x="70510" y="75793"/>
                </a:lnTo>
                <a:lnTo>
                  <a:pt x="66132" y="82194"/>
                </a:lnTo>
                <a:lnTo>
                  <a:pt x="60934" y="86766"/>
                </a:lnTo>
                <a:lnTo>
                  <a:pt x="54937" y="89509"/>
                </a:lnTo>
                <a:lnTo>
                  <a:pt x="48158" y="90424"/>
                </a:lnTo>
                <a:lnTo>
                  <a:pt x="42265" y="90424"/>
                </a:lnTo>
                <a:lnTo>
                  <a:pt x="37388" y="88188"/>
                </a:lnTo>
                <a:lnTo>
                  <a:pt x="29260" y="79654"/>
                </a:lnTo>
                <a:lnTo>
                  <a:pt x="27431" y="73964"/>
                </a:lnTo>
                <a:lnTo>
                  <a:pt x="27431" y="106775"/>
                </a:lnTo>
                <a:lnTo>
                  <a:pt x="28625" y="107391"/>
                </a:lnTo>
                <a:lnTo>
                  <a:pt x="37785" y="109905"/>
                </a:lnTo>
                <a:lnTo>
                  <a:pt x="47955" y="110744"/>
                </a:lnTo>
                <a:lnTo>
                  <a:pt x="55537" y="110251"/>
                </a:lnTo>
                <a:lnTo>
                  <a:pt x="91913" y="87220"/>
                </a:lnTo>
                <a:lnTo>
                  <a:pt x="95910" y="80060"/>
                </a:lnTo>
                <a:close/>
              </a:path>
              <a:path w="101600" h="111125">
                <a:moveTo>
                  <a:pt x="74980" y="64211"/>
                </a:moveTo>
                <a:lnTo>
                  <a:pt x="74980" y="46939"/>
                </a:lnTo>
                <a:lnTo>
                  <a:pt x="30276" y="46939"/>
                </a:lnTo>
                <a:lnTo>
                  <a:pt x="30276" y="64211"/>
                </a:lnTo>
                <a:lnTo>
                  <a:pt x="74980" y="6421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47504" y="3753421"/>
            <a:ext cx="102870" cy="111125"/>
          </a:xfrm>
          <a:custGeom>
            <a:avLst/>
            <a:gdLst/>
            <a:ahLst/>
            <a:cxnLst/>
            <a:rect l="l" t="t" r="r" b="b"/>
            <a:pathLst>
              <a:path w="102869" h="111125">
                <a:moveTo>
                  <a:pt x="102412" y="35560"/>
                </a:moveTo>
                <a:lnTo>
                  <a:pt x="76911" y="2438"/>
                </a:lnTo>
                <a:lnTo>
                  <a:pt x="60147" y="0"/>
                </a:lnTo>
                <a:lnTo>
                  <a:pt x="51768" y="536"/>
                </a:lnTo>
                <a:lnTo>
                  <a:pt x="16129" y="19227"/>
                </a:lnTo>
                <a:lnTo>
                  <a:pt x="454" y="57007"/>
                </a:lnTo>
                <a:lnTo>
                  <a:pt x="0" y="65430"/>
                </a:lnTo>
                <a:lnTo>
                  <a:pt x="727" y="75495"/>
                </a:lnTo>
                <a:lnTo>
                  <a:pt x="25679" y="107721"/>
                </a:lnTo>
                <a:lnTo>
                  <a:pt x="28244" y="108406"/>
                </a:lnTo>
                <a:lnTo>
                  <a:pt x="28244" y="61772"/>
                </a:lnTo>
                <a:lnTo>
                  <a:pt x="29464" y="54051"/>
                </a:lnTo>
                <a:lnTo>
                  <a:pt x="32105" y="45720"/>
                </a:lnTo>
                <a:lnTo>
                  <a:pt x="34544" y="37592"/>
                </a:lnTo>
                <a:lnTo>
                  <a:pt x="38201" y="31496"/>
                </a:lnTo>
                <a:lnTo>
                  <a:pt x="47752" y="23164"/>
                </a:lnTo>
                <a:lnTo>
                  <a:pt x="52832" y="21132"/>
                </a:lnTo>
                <a:lnTo>
                  <a:pt x="63195" y="21132"/>
                </a:lnTo>
                <a:lnTo>
                  <a:pt x="67056" y="22555"/>
                </a:lnTo>
                <a:lnTo>
                  <a:pt x="69900" y="25400"/>
                </a:lnTo>
                <a:lnTo>
                  <a:pt x="72948" y="28041"/>
                </a:lnTo>
                <a:lnTo>
                  <a:pt x="74777" y="32512"/>
                </a:lnTo>
                <a:lnTo>
                  <a:pt x="75387" y="38404"/>
                </a:lnTo>
                <a:lnTo>
                  <a:pt x="102412" y="35560"/>
                </a:lnTo>
                <a:close/>
              </a:path>
              <a:path w="102869" h="111125">
                <a:moveTo>
                  <a:pt x="94894" y="72948"/>
                </a:moveTo>
                <a:lnTo>
                  <a:pt x="67259" y="68478"/>
                </a:lnTo>
                <a:lnTo>
                  <a:pt x="64820" y="75184"/>
                </a:lnTo>
                <a:lnTo>
                  <a:pt x="61569" y="80060"/>
                </a:lnTo>
                <a:lnTo>
                  <a:pt x="57302" y="83312"/>
                </a:lnTo>
                <a:lnTo>
                  <a:pt x="53035" y="86766"/>
                </a:lnTo>
                <a:lnTo>
                  <a:pt x="48768" y="88392"/>
                </a:lnTo>
                <a:lnTo>
                  <a:pt x="39624" y="88392"/>
                </a:lnTo>
                <a:lnTo>
                  <a:pt x="35763" y="86766"/>
                </a:lnTo>
                <a:lnTo>
                  <a:pt x="29667" y="79857"/>
                </a:lnTo>
                <a:lnTo>
                  <a:pt x="28244" y="75184"/>
                </a:lnTo>
                <a:lnTo>
                  <a:pt x="28244" y="108406"/>
                </a:lnTo>
                <a:lnTo>
                  <a:pt x="34159" y="109985"/>
                </a:lnTo>
                <a:lnTo>
                  <a:pt x="43713" y="110742"/>
                </a:lnTo>
                <a:lnTo>
                  <a:pt x="52260" y="110137"/>
                </a:lnTo>
                <a:lnTo>
                  <a:pt x="86436" y="89281"/>
                </a:lnTo>
                <a:lnTo>
                  <a:pt x="91093" y="81676"/>
                </a:lnTo>
                <a:lnTo>
                  <a:pt x="94894" y="7294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63734" y="3719893"/>
            <a:ext cx="64135" cy="144780"/>
          </a:xfrm>
          <a:custGeom>
            <a:avLst/>
            <a:gdLst/>
            <a:ahLst/>
            <a:cxnLst/>
            <a:rect l="l" t="t" r="r" b="b"/>
            <a:pathLst>
              <a:path w="64135" h="144779">
                <a:moveTo>
                  <a:pt x="53847" y="0"/>
                </a:moveTo>
                <a:lnTo>
                  <a:pt x="21742" y="19710"/>
                </a:lnTo>
                <a:lnTo>
                  <a:pt x="18287" y="36169"/>
                </a:lnTo>
                <a:lnTo>
                  <a:pt x="4267" y="36169"/>
                </a:lnTo>
                <a:lnTo>
                  <a:pt x="0" y="57302"/>
                </a:lnTo>
                <a:lnTo>
                  <a:pt x="14020" y="57302"/>
                </a:lnTo>
                <a:lnTo>
                  <a:pt x="14020" y="142635"/>
                </a:lnTo>
                <a:lnTo>
                  <a:pt x="19913" y="144272"/>
                </a:lnTo>
                <a:lnTo>
                  <a:pt x="30479" y="144272"/>
                </a:lnTo>
                <a:lnTo>
                  <a:pt x="30479" y="114401"/>
                </a:lnTo>
                <a:lnTo>
                  <a:pt x="31292" y="109728"/>
                </a:lnTo>
                <a:lnTo>
                  <a:pt x="42265" y="57302"/>
                </a:lnTo>
                <a:lnTo>
                  <a:pt x="46532" y="57302"/>
                </a:lnTo>
                <a:lnTo>
                  <a:pt x="46532" y="36169"/>
                </a:lnTo>
                <a:lnTo>
                  <a:pt x="53847" y="0"/>
                </a:lnTo>
                <a:close/>
              </a:path>
              <a:path w="64135" h="144779">
                <a:moveTo>
                  <a:pt x="14020" y="142635"/>
                </a:moveTo>
                <a:lnTo>
                  <a:pt x="14020" y="57302"/>
                </a:lnTo>
                <a:lnTo>
                  <a:pt x="5079" y="99771"/>
                </a:lnTo>
                <a:lnTo>
                  <a:pt x="2438" y="111556"/>
                </a:lnTo>
                <a:lnTo>
                  <a:pt x="1219" y="118872"/>
                </a:lnTo>
                <a:lnTo>
                  <a:pt x="1219" y="129032"/>
                </a:lnTo>
                <a:lnTo>
                  <a:pt x="3454" y="134518"/>
                </a:lnTo>
                <a:lnTo>
                  <a:pt x="8127" y="138379"/>
                </a:lnTo>
                <a:lnTo>
                  <a:pt x="12598" y="142240"/>
                </a:lnTo>
                <a:lnTo>
                  <a:pt x="14020" y="142635"/>
                </a:lnTo>
                <a:close/>
              </a:path>
              <a:path w="64135" h="144779">
                <a:moveTo>
                  <a:pt x="49377" y="121716"/>
                </a:moveTo>
                <a:lnTo>
                  <a:pt x="44297" y="122123"/>
                </a:lnTo>
                <a:lnTo>
                  <a:pt x="42265" y="122258"/>
                </a:lnTo>
                <a:lnTo>
                  <a:pt x="36372" y="122326"/>
                </a:lnTo>
                <a:lnTo>
                  <a:pt x="33934" y="121716"/>
                </a:lnTo>
                <a:lnTo>
                  <a:pt x="31089" y="119278"/>
                </a:lnTo>
                <a:lnTo>
                  <a:pt x="30479" y="117652"/>
                </a:lnTo>
                <a:lnTo>
                  <a:pt x="30479" y="144272"/>
                </a:lnTo>
                <a:lnTo>
                  <a:pt x="36372" y="144158"/>
                </a:lnTo>
                <a:lnTo>
                  <a:pt x="40030" y="143865"/>
                </a:lnTo>
                <a:lnTo>
                  <a:pt x="44907" y="142849"/>
                </a:lnTo>
                <a:lnTo>
                  <a:pt x="49377" y="121716"/>
                </a:lnTo>
                <a:close/>
              </a:path>
              <a:path w="64135" h="144779">
                <a:moveTo>
                  <a:pt x="63804" y="36169"/>
                </a:moveTo>
                <a:lnTo>
                  <a:pt x="46532" y="36169"/>
                </a:lnTo>
                <a:lnTo>
                  <a:pt x="46532" y="57302"/>
                </a:lnTo>
                <a:lnTo>
                  <a:pt x="59537" y="57302"/>
                </a:lnTo>
                <a:lnTo>
                  <a:pt x="63804" y="3616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4085" y="3716032"/>
            <a:ext cx="59055" cy="146050"/>
          </a:xfrm>
          <a:custGeom>
            <a:avLst/>
            <a:gdLst/>
            <a:ahLst/>
            <a:cxnLst/>
            <a:rect l="l" t="t" r="r" b="b"/>
            <a:pathLst>
              <a:path w="59054" h="146050">
                <a:moveTo>
                  <a:pt x="58928" y="0"/>
                </a:moveTo>
                <a:lnTo>
                  <a:pt x="30480" y="0"/>
                </a:lnTo>
                <a:lnTo>
                  <a:pt x="24993" y="25806"/>
                </a:lnTo>
                <a:lnTo>
                  <a:pt x="53441" y="25806"/>
                </a:lnTo>
                <a:lnTo>
                  <a:pt x="58928" y="0"/>
                </a:lnTo>
                <a:close/>
              </a:path>
              <a:path w="59054" h="146050">
                <a:moveTo>
                  <a:pt x="50596" y="40030"/>
                </a:moveTo>
                <a:lnTo>
                  <a:pt x="22148" y="40030"/>
                </a:lnTo>
                <a:lnTo>
                  <a:pt x="0" y="145491"/>
                </a:lnTo>
                <a:lnTo>
                  <a:pt x="28448" y="145491"/>
                </a:lnTo>
                <a:lnTo>
                  <a:pt x="50596" y="4003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84842" y="3753408"/>
            <a:ext cx="109855" cy="111125"/>
          </a:xfrm>
          <a:custGeom>
            <a:avLst/>
            <a:gdLst/>
            <a:ahLst/>
            <a:cxnLst/>
            <a:rect l="l" t="t" r="r" b="b"/>
            <a:pathLst>
              <a:path w="109854" h="111125">
                <a:moveTo>
                  <a:pt x="109321" y="47548"/>
                </a:moveTo>
                <a:lnTo>
                  <a:pt x="89119" y="7200"/>
                </a:lnTo>
                <a:lnTo>
                  <a:pt x="59943" y="0"/>
                </a:lnTo>
                <a:lnTo>
                  <a:pt x="47063" y="1101"/>
                </a:lnTo>
                <a:lnTo>
                  <a:pt x="9258" y="26923"/>
                </a:lnTo>
                <a:lnTo>
                  <a:pt x="0" y="64414"/>
                </a:lnTo>
                <a:lnTo>
                  <a:pt x="0" y="72745"/>
                </a:lnTo>
                <a:lnTo>
                  <a:pt x="1828" y="80467"/>
                </a:lnTo>
                <a:lnTo>
                  <a:pt x="5689" y="87782"/>
                </a:lnTo>
                <a:lnTo>
                  <a:pt x="9347" y="95097"/>
                </a:lnTo>
                <a:lnTo>
                  <a:pt x="15036" y="100787"/>
                </a:lnTo>
                <a:lnTo>
                  <a:pt x="22758" y="104851"/>
                </a:lnTo>
                <a:lnTo>
                  <a:pt x="28651" y="107361"/>
                </a:lnTo>
                <a:lnTo>
                  <a:pt x="28651" y="57911"/>
                </a:lnTo>
                <a:lnTo>
                  <a:pt x="29870" y="51206"/>
                </a:lnTo>
                <a:lnTo>
                  <a:pt x="35153" y="36575"/>
                </a:lnTo>
                <a:lnTo>
                  <a:pt x="39014" y="30886"/>
                </a:lnTo>
                <a:lnTo>
                  <a:pt x="48361" y="23164"/>
                </a:lnTo>
                <a:lnTo>
                  <a:pt x="53847" y="21335"/>
                </a:lnTo>
                <a:lnTo>
                  <a:pt x="66243" y="21335"/>
                </a:lnTo>
                <a:lnTo>
                  <a:pt x="71323" y="23367"/>
                </a:lnTo>
                <a:lnTo>
                  <a:pt x="79044" y="31495"/>
                </a:lnTo>
                <a:lnTo>
                  <a:pt x="81076" y="36982"/>
                </a:lnTo>
                <a:lnTo>
                  <a:pt x="81076" y="101946"/>
                </a:lnTo>
                <a:lnTo>
                  <a:pt x="84150" y="100199"/>
                </a:lnTo>
                <a:lnTo>
                  <a:pt x="93065" y="92049"/>
                </a:lnTo>
                <a:lnTo>
                  <a:pt x="100149" y="82210"/>
                </a:lnTo>
                <a:lnTo>
                  <a:pt x="105232" y="71551"/>
                </a:lnTo>
                <a:lnTo>
                  <a:pt x="108296" y="60017"/>
                </a:lnTo>
                <a:lnTo>
                  <a:pt x="109321" y="47548"/>
                </a:lnTo>
                <a:close/>
              </a:path>
              <a:path w="109854" h="111125">
                <a:moveTo>
                  <a:pt x="81076" y="101946"/>
                </a:moveTo>
                <a:lnTo>
                  <a:pt x="81076" y="43891"/>
                </a:lnTo>
                <a:lnTo>
                  <a:pt x="80387" y="53720"/>
                </a:lnTo>
                <a:lnTo>
                  <a:pt x="78308" y="62788"/>
                </a:lnTo>
                <a:lnTo>
                  <a:pt x="74818" y="71094"/>
                </a:lnTo>
                <a:lnTo>
                  <a:pt x="69900" y="78638"/>
                </a:lnTo>
                <a:lnTo>
                  <a:pt x="64617" y="85343"/>
                </a:lnTo>
                <a:lnTo>
                  <a:pt x="57911" y="88798"/>
                </a:lnTo>
                <a:lnTo>
                  <a:pt x="44094" y="88798"/>
                </a:lnTo>
                <a:lnTo>
                  <a:pt x="38811" y="86563"/>
                </a:lnTo>
                <a:lnTo>
                  <a:pt x="30683" y="77622"/>
                </a:lnTo>
                <a:lnTo>
                  <a:pt x="28651" y="71526"/>
                </a:lnTo>
                <a:lnTo>
                  <a:pt x="28651" y="107361"/>
                </a:lnTo>
                <a:lnTo>
                  <a:pt x="35128" y="109245"/>
                </a:lnTo>
                <a:lnTo>
                  <a:pt x="41932" y="110366"/>
                </a:lnTo>
                <a:lnTo>
                  <a:pt x="49174" y="110743"/>
                </a:lnTo>
                <a:lnTo>
                  <a:pt x="62204" y="109566"/>
                </a:lnTo>
                <a:lnTo>
                  <a:pt x="73863" y="106044"/>
                </a:lnTo>
                <a:lnTo>
                  <a:pt x="81076" y="10194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05136" y="3753421"/>
            <a:ext cx="112395" cy="108585"/>
          </a:xfrm>
          <a:custGeom>
            <a:avLst/>
            <a:gdLst/>
            <a:ahLst/>
            <a:cxnLst/>
            <a:rect l="l" t="t" r="r" b="b"/>
            <a:pathLst>
              <a:path w="112395" h="108585">
                <a:moveTo>
                  <a:pt x="49174" y="2641"/>
                </a:moveTo>
                <a:lnTo>
                  <a:pt x="22148" y="2641"/>
                </a:lnTo>
                <a:lnTo>
                  <a:pt x="0" y="108102"/>
                </a:lnTo>
                <a:lnTo>
                  <a:pt x="28448" y="108102"/>
                </a:lnTo>
                <a:lnTo>
                  <a:pt x="37388" y="64820"/>
                </a:lnTo>
                <a:lnTo>
                  <a:pt x="39449" y="56054"/>
                </a:lnTo>
                <a:lnTo>
                  <a:pt x="41376" y="48945"/>
                </a:lnTo>
                <a:lnTo>
                  <a:pt x="43189" y="43475"/>
                </a:lnTo>
                <a:lnTo>
                  <a:pt x="44907" y="39624"/>
                </a:lnTo>
                <a:lnTo>
                  <a:pt x="46532" y="36256"/>
                </a:lnTo>
                <a:lnTo>
                  <a:pt x="46532" y="16459"/>
                </a:lnTo>
                <a:lnTo>
                  <a:pt x="49174" y="2641"/>
                </a:lnTo>
                <a:close/>
              </a:path>
              <a:path w="112395" h="108585">
                <a:moveTo>
                  <a:pt x="112369" y="31292"/>
                </a:moveTo>
                <a:lnTo>
                  <a:pt x="112369" y="19303"/>
                </a:lnTo>
                <a:lnTo>
                  <a:pt x="109931" y="12598"/>
                </a:lnTo>
                <a:lnTo>
                  <a:pt x="99771" y="2438"/>
                </a:lnTo>
                <a:lnTo>
                  <a:pt x="92862" y="0"/>
                </a:lnTo>
                <a:lnTo>
                  <a:pt x="77622" y="0"/>
                </a:lnTo>
                <a:lnTo>
                  <a:pt x="71526" y="1219"/>
                </a:lnTo>
                <a:lnTo>
                  <a:pt x="65633" y="3860"/>
                </a:lnTo>
                <a:lnTo>
                  <a:pt x="59740" y="6299"/>
                </a:lnTo>
                <a:lnTo>
                  <a:pt x="53238" y="10566"/>
                </a:lnTo>
                <a:lnTo>
                  <a:pt x="46532" y="16459"/>
                </a:lnTo>
                <a:lnTo>
                  <a:pt x="46532" y="36256"/>
                </a:lnTo>
                <a:lnTo>
                  <a:pt x="47751" y="33731"/>
                </a:lnTo>
                <a:lnTo>
                  <a:pt x="51816" y="29057"/>
                </a:lnTo>
                <a:lnTo>
                  <a:pt x="56896" y="25603"/>
                </a:lnTo>
                <a:lnTo>
                  <a:pt x="62179" y="22148"/>
                </a:lnTo>
                <a:lnTo>
                  <a:pt x="66852" y="20320"/>
                </a:lnTo>
                <a:lnTo>
                  <a:pt x="74980" y="20320"/>
                </a:lnTo>
                <a:lnTo>
                  <a:pt x="77825" y="21336"/>
                </a:lnTo>
                <a:lnTo>
                  <a:pt x="80060" y="23571"/>
                </a:lnTo>
                <a:lnTo>
                  <a:pt x="82296" y="25603"/>
                </a:lnTo>
                <a:lnTo>
                  <a:pt x="83312" y="28651"/>
                </a:lnTo>
                <a:lnTo>
                  <a:pt x="83312" y="108102"/>
                </a:lnTo>
                <a:lnTo>
                  <a:pt x="95910" y="108102"/>
                </a:lnTo>
                <a:lnTo>
                  <a:pt x="108712" y="48564"/>
                </a:lnTo>
                <a:lnTo>
                  <a:pt x="111150" y="38201"/>
                </a:lnTo>
                <a:lnTo>
                  <a:pt x="112369" y="31292"/>
                </a:lnTo>
                <a:close/>
              </a:path>
              <a:path w="112395" h="108585">
                <a:moveTo>
                  <a:pt x="83312" y="108102"/>
                </a:moveTo>
                <a:lnTo>
                  <a:pt x="83312" y="34137"/>
                </a:lnTo>
                <a:lnTo>
                  <a:pt x="82296" y="39420"/>
                </a:lnTo>
                <a:lnTo>
                  <a:pt x="80467" y="48361"/>
                </a:lnTo>
                <a:lnTo>
                  <a:pt x="67462" y="108102"/>
                </a:lnTo>
                <a:lnTo>
                  <a:pt x="83312" y="10810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3137" y="3311715"/>
            <a:ext cx="498475" cy="953135"/>
          </a:xfrm>
          <a:custGeom>
            <a:avLst/>
            <a:gdLst/>
            <a:ahLst/>
            <a:cxnLst/>
            <a:rect l="l" t="t" r="r" b="b"/>
            <a:pathLst>
              <a:path w="498475" h="953135">
                <a:moveTo>
                  <a:pt x="0" y="0"/>
                </a:moveTo>
                <a:lnTo>
                  <a:pt x="0" y="952652"/>
                </a:lnTo>
                <a:lnTo>
                  <a:pt x="498348" y="952652"/>
                </a:lnTo>
                <a:lnTo>
                  <a:pt x="4983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41486" y="3604564"/>
            <a:ext cx="200025" cy="365760"/>
          </a:xfrm>
          <a:custGeom>
            <a:avLst/>
            <a:gdLst/>
            <a:ahLst/>
            <a:cxnLst/>
            <a:rect l="l" t="t" r="r" b="b"/>
            <a:pathLst>
              <a:path w="200025" h="365760">
                <a:moveTo>
                  <a:pt x="199593" y="0"/>
                </a:moveTo>
                <a:lnTo>
                  <a:pt x="155917" y="0"/>
                </a:lnTo>
                <a:lnTo>
                  <a:pt x="128120" y="25818"/>
                </a:lnTo>
                <a:lnTo>
                  <a:pt x="95035" y="49968"/>
                </a:lnTo>
                <a:lnTo>
                  <a:pt x="56714" y="72498"/>
                </a:lnTo>
                <a:lnTo>
                  <a:pt x="13207" y="93459"/>
                </a:lnTo>
                <a:lnTo>
                  <a:pt x="0" y="156946"/>
                </a:lnTo>
                <a:lnTo>
                  <a:pt x="37922" y="145516"/>
                </a:lnTo>
                <a:lnTo>
                  <a:pt x="79673" y="127546"/>
                </a:lnTo>
                <a:lnTo>
                  <a:pt x="103606" y="113766"/>
                </a:lnTo>
                <a:lnTo>
                  <a:pt x="103606" y="365175"/>
                </a:lnTo>
                <a:lnTo>
                  <a:pt x="122910" y="365175"/>
                </a:lnTo>
                <a:lnTo>
                  <a:pt x="199593" y="0"/>
                </a:lnTo>
                <a:close/>
              </a:path>
              <a:path w="200025" h="365760">
                <a:moveTo>
                  <a:pt x="103606" y="365175"/>
                </a:moveTo>
                <a:lnTo>
                  <a:pt x="103606" y="113766"/>
                </a:lnTo>
                <a:lnTo>
                  <a:pt x="50787" y="365175"/>
                </a:lnTo>
                <a:lnTo>
                  <a:pt x="103606" y="36517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3137" y="5829668"/>
            <a:ext cx="498475" cy="953135"/>
          </a:xfrm>
          <a:custGeom>
            <a:avLst/>
            <a:gdLst/>
            <a:ahLst/>
            <a:cxnLst/>
            <a:rect l="l" t="t" r="r" b="b"/>
            <a:pathLst>
              <a:path w="498475" h="953134">
                <a:moveTo>
                  <a:pt x="0" y="0"/>
                </a:moveTo>
                <a:lnTo>
                  <a:pt x="0" y="952652"/>
                </a:lnTo>
                <a:lnTo>
                  <a:pt x="498348" y="952652"/>
                </a:lnTo>
                <a:lnTo>
                  <a:pt x="4983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94768" y="6124041"/>
            <a:ext cx="271145" cy="363855"/>
          </a:xfrm>
          <a:custGeom>
            <a:avLst/>
            <a:gdLst/>
            <a:ahLst/>
            <a:cxnLst/>
            <a:rect l="l" t="t" r="r" b="b"/>
            <a:pathLst>
              <a:path w="271144" h="363854">
                <a:moveTo>
                  <a:pt x="270687" y="0"/>
                </a:moveTo>
                <a:lnTo>
                  <a:pt x="209245" y="0"/>
                </a:lnTo>
                <a:lnTo>
                  <a:pt x="12179" y="230568"/>
                </a:lnTo>
                <a:lnTo>
                  <a:pt x="0" y="289483"/>
                </a:lnTo>
                <a:lnTo>
                  <a:pt x="83286" y="289483"/>
                </a:lnTo>
                <a:lnTo>
                  <a:pt x="83286" y="229565"/>
                </a:lnTo>
                <a:lnTo>
                  <a:pt x="179273" y="115798"/>
                </a:lnTo>
                <a:lnTo>
                  <a:pt x="179273" y="363639"/>
                </a:lnTo>
                <a:lnTo>
                  <a:pt x="194513" y="363639"/>
                </a:lnTo>
                <a:lnTo>
                  <a:pt x="209740" y="289483"/>
                </a:lnTo>
                <a:lnTo>
                  <a:pt x="222440" y="289483"/>
                </a:lnTo>
                <a:lnTo>
                  <a:pt x="222440" y="229565"/>
                </a:lnTo>
                <a:lnTo>
                  <a:pt x="270687" y="0"/>
                </a:lnTo>
                <a:close/>
              </a:path>
              <a:path w="271144" h="363854">
                <a:moveTo>
                  <a:pt x="179273" y="363639"/>
                </a:moveTo>
                <a:lnTo>
                  <a:pt x="179273" y="115798"/>
                </a:lnTo>
                <a:lnTo>
                  <a:pt x="155409" y="229565"/>
                </a:lnTo>
                <a:lnTo>
                  <a:pt x="83286" y="229565"/>
                </a:lnTo>
                <a:lnTo>
                  <a:pt x="83286" y="289483"/>
                </a:lnTo>
                <a:lnTo>
                  <a:pt x="143217" y="289483"/>
                </a:lnTo>
                <a:lnTo>
                  <a:pt x="143217" y="363639"/>
                </a:lnTo>
                <a:lnTo>
                  <a:pt x="179273" y="363639"/>
                </a:lnTo>
                <a:close/>
              </a:path>
              <a:path w="271144" h="363854">
                <a:moveTo>
                  <a:pt x="143217" y="363639"/>
                </a:moveTo>
                <a:lnTo>
                  <a:pt x="143217" y="289483"/>
                </a:lnTo>
                <a:lnTo>
                  <a:pt x="127469" y="363639"/>
                </a:lnTo>
                <a:lnTo>
                  <a:pt x="143217" y="363639"/>
                </a:lnTo>
                <a:close/>
              </a:path>
              <a:path w="271144" h="363854">
                <a:moveTo>
                  <a:pt x="267131" y="229565"/>
                </a:moveTo>
                <a:lnTo>
                  <a:pt x="222440" y="229565"/>
                </a:lnTo>
                <a:lnTo>
                  <a:pt x="222440" y="289483"/>
                </a:lnTo>
                <a:lnTo>
                  <a:pt x="254444" y="289483"/>
                </a:lnTo>
                <a:lnTo>
                  <a:pt x="267131" y="22956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03522" y="3311715"/>
            <a:ext cx="498475" cy="953135"/>
          </a:xfrm>
          <a:custGeom>
            <a:avLst/>
            <a:gdLst/>
            <a:ahLst/>
            <a:cxnLst/>
            <a:rect l="l" t="t" r="r" b="b"/>
            <a:pathLst>
              <a:path w="498475" h="953135">
                <a:moveTo>
                  <a:pt x="0" y="0"/>
                </a:moveTo>
                <a:lnTo>
                  <a:pt x="0" y="952652"/>
                </a:lnTo>
                <a:lnTo>
                  <a:pt x="498348" y="952652"/>
                </a:lnTo>
                <a:lnTo>
                  <a:pt x="4983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42409" y="3604564"/>
            <a:ext cx="259079" cy="365760"/>
          </a:xfrm>
          <a:custGeom>
            <a:avLst/>
            <a:gdLst/>
            <a:ahLst/>
            <a:cxnLst/>
            <a:rect l="l" t="t" r="r" b="b"/>
            <a:pathLst>
              <a:path w="259079" h="365760">
                <a:moveTo>
                  <a:pt x="189445" y="218349"/>
                </a:moveTo>
                <a:lnTo>
                  <a:pt x="189445" y="97015"/>
                </a:lnTo>
                <a:lnTo>
                  <a:pt x="189056" y="102905"/>
                </a:lnTo>
                <a:lnTo>
                  <a:pt x="187858" y="109132"/>
                </a:lnTo>
                <a:lnTo>
                  <a:pt x="167268" y="146685"/>
                </a:lnTo>
                <a:lnTo>
                  <a:pt x="129838" y="185850"/>
                </a:lnTo>
                <a:lnTo>
                  <a:pt x="90786" y="223760"/>
                </a:lnTo>
                <a:lnTo>
                  <a:pt x="72121" y="242138"/>
                </a:lnTo>
                <a:lnTo>
                  <a:pt x="37459" y="279741"/>
                </a:lnTo>
                <a:lnTo>
                  <a:pt x="15748" y="314375"/>
                </a:lnTo>
                <a:lnTo>
                  <a:pt x="2389" y="351946"/>
                </a:lnTo>
                <a:lnTo>
                  <a:pt x="0" y="365163"/>
                </a:lnTo>
                <a:lnTo>
                  <a:pt x="108178" y="365163"/>
                </a:lnTo>
                <a:lnTo>
                  <a:pt x="108178" y="300164"/>
                </a:lnTo>
                <a:lnTo>
                  <a:pt x="113258" y="293816"/>
                </a:lnTo>
                <a:lnTo>
                  <a:pt x="145319" y="259975"/>
                </a:lnTo>
                <a:lnTo>
                  <a:pt x="188292" y="219462"/>
                </a:lnTo>
                <a:lnTo>
                  <a:pt x="189445" y="218349"/>
                </a:lnTo>
                <a:close/>
              </a:path>
              <a:path w="259079" h="365760">
                <a:moveTo>
                  <a:pt x="259016" y="97510"/>
                </a:moveTo>
                <a:lnTo>
                  <a:pt x="251779" y="58661"/>
                </a:lnTo>
                <a:lnTo>
                  <a:pt x="214184" y="15430"/>
                </a:lnTo>
                <a:lnTo>
                  <a:pt x="174219" y="1714"/>
                </a:lnTo>
                <a:lnTo>
                  <a:pt x="150329" y="0"/>
                </a:lnTo>
                <a:lnTo>
                  <a:pt x="128048" y="1706"/>
                </a:lnTo>
                <a:lnTo>
                  <a:pt x="89197" y="15216"/>
                </a:lnTo>
                <a:lnTo>
                  <a:pt x="58734" y="41780"/>
                </a:lnTo>
                <a:lnTo>
                  <a:pt x="39137" y="80628"/>
                </a:lnTo>
                <a:lnTo>
                  <a:pt x="33528" y="104622"/>
                </a:lnTo>
                <a:lnTo>
                  <a:pt x="103098" y="114782"/>
                </a:lnTo>
                <a:lnTo>
                  <a:pt x="106606" y="99351"/>
                </a:lnTo>
                <a:lnTo>
                  <a:pt x="110972" y="86536"/>
                </a:lnTo>
                <a:lnTo>
                  <a:pt x="143249" y="56637"/>
                </a:lnTo>
                <a:lnTo>
                  <a:pt x="151345" y="55867"/>
                </a:lnTo>
                <a:lnTo>
                  <a:pt x="159346" y="56541"/>
                </a:lnTo>
                <a:lnTo>
                  <a:pt x="188779" y="88260"/>
                </a:lnTo>
                <a:lnTo>
                  <a:pt x="189445" y="218349"/>
                </a:lnTo>
                <a:lnTo>
                  <a:pt x="201568" y="206648"/>
                </a:lnTo>
                <a:lnTo>
                  <a:pt x="230239" y="174684"/>
                </a:lnTo>
                <a:lnTo>
                  <a:pt x="249885" y="140690"/>
                </a:lnTo>
                <a:lnTo>
                  <a:pt x="258445" y="108257"/>
                </a:lnTo>
                <a:lnTo>
                  <a:pt x="259016" y="97510"/>
                </a:lnTo>
                <a:close/>
              </a:path>
              <a:path w="259079" h="365760">
                <a:moveTo>
                  <a:pt x="234137" y="300164"/>
                </a:moveTo>
                <a:lnTo>
                  <a:pt x="108178" y="300164"/>
                </a:lnTo>
                <a:lnTo>
                  <a:pt x="108178" y="365163"/>
                </a:lnTo>
                <a:lnTo>
                  <a:pt x="220929" y="365163"/>
                </a:lnTo>
                <a:lnTo>
                  <a:pt x="234137" y="300164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03522" y="5830176"/>
            <a:ext cx="498475" cy="953135"/>
          </a:xfrm>
          <a:custGeom>
            <a:avLst/>
            <a:gdLst/>
            <a:ahLst/>
            <a:cxnLst/>
            <a:rect l="l" t="t" r="r" b="b"/>
            <a:pathLst>
              <a:path w="498475" h="953134">
                <a:moveTo>
                  <a:pt x="0" y="0"/>
                </a:moveTo>
                <a:lnTo>
                  <a:pt x="0" y="952652"/>
                </a:lnTo>
                <a:lnTo>
                  <a:pt x="498348" y="952652"/>
                </a:lnTo>
                <a:lnTo>
                  <a:pt x="4983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43438" y="6129616"/>
            <a:ext cx="261620" cy="365760"/>
          </a:xfrm>
          <a:custGeom>
            <a:avLst/>
            <a:gdLst/>
            <a:ahLst/>
            <a:cxnLst/>
            <a:rect l="l" t="t" r="r" b="b"/>
            <a:pathLst>
              <a:path w="261620" h="365760">
                <a:moveTo>
                  <a:pt x="176733" y="345363"/>
                </a:moveTo>
                <a:lnTo>
                  <a:pt x="176733" y="215849"/>
                </a:lnTo>
                <a:lnTo>
                  <a:pt x="175407" y="236032"/>
                </a:lnTo>
                <a:lnTo>
                  <a:pt x="171464" y="253879"/>
                </a:lnTo>
                <a:lnTo>
                  <a:pt x="145345" y="293052"/>
                </a:lnTo>
                <a:lnTo>
                  <a:pt x="110210" y="306768"/>
                </a:lnTo>
                <a:lnTo>
                  <a:pt x="101534" y="305998"/>
                </a:lnTo>
                <a:lnTo>
                  <a:pt x="72301" y="278512"/>
                </a:lnTo>
                <a:lnTo>
                  <a:pt x="69570" y="256489"/>
                </a:lnTo>
                <a:lnTo>
                  <a:pt x="69570" y="248869"/>
                </a:lnTo>
                <a:lnTo>
                  <a:pt x="0" y="254965"/>
                </a:lnTo>
                <a:lnTo>
                  <a:pt x="7994" y="300223"/>
                </a:lnTo>
                <a:lnTo>
                  <a:pt x="30467" y="335203"/>
                </a:lnTo>
                <a:lnTo>
                  <a:pt x="64369" y="357619"/>
                </a:lnTo>
                <a:lnTo>
                  <a:pt x="106654" y="365175"/>
                </a:lnTo>
                <a:lnTo>
                  <a:pt x="124744" y="363937"/>
                </a:lnTo>
                <a:lnTo>
                  <a:pt x="142455" y="360222"/>
                </a:lnTo>
                <a:lnTo>
                  <a:pt x="159786" y="354031"/>
                </a:lnTo>
                <a:lnTo>
                  <a:pt x="176733" y="345363"/>
                </a:lnTo>
                <a:close/>
              </a:path>
              <a:path w="261620" h="365760">
                <a:moveTo>
                  <a:pt x="261048" y="0"/>
                </a:moveTo>
                <a:lnTo>
                  <a:pt x="78206" y="0"/>
                </a:lnTo>
                <a:lnTo>
                  <a:pt x="22847" y="185889"/>
                </a:lnTo>
                <a:lnTo>
                  <a:pt x="81254" y="190461"/>
                </a:lnTo>
                <a:lnTo>
                  <a:pt x="87437" y="184373"/>
                </a:lnTo>
                <a:lnTo>
                  <a:pt x="93764" y="179095"/>
                </a:lnTo>
                <a:lnTo>
                  <a:pt x="100185" y="174674"/>
                </a:lnTo>
                <a:lnTo>
                  <a:pt x="106654" y="171157"/>
                </a:lnTo>
                <a:lnTo>
                  <a:pt x="110210" y="169552"/>
                </a:lnTo>
                <a:lnTo>
                  <a:pt x="110210" y="121386"/>
                </a:lnTo>
                <a:lnTo>
                  <a:pt x="126961" y="65011"/>
                </a:lnTo>
                <a:lnTo>
                  <a:pt x="247840" y="65011"/>
                </a:lnTo>
                <a:lnTo>
                  <a:pt x="261048" y="0"/>
                </a:lnTo>
                <a:close/>
              </a:path>
              <a:path w="261620" h="365760">
                <a:moveTo>
                  <a:pt x="247332" y="214833"/>
                </a:moveTo>
                <a:lnTo>
                  <a:pt x="240539" y="172491"/>
                </a:lnTo>
                <a:lnTo>
                  <a:pt x="220421" y="139674"/>
                </a:lnTo>
                <a:lnTo>
                  <a:pt x="171849" y="113457"/>
                </a:lnTo>
                <a:lnTo>
                  <a:pt x="151853" y="111734"/>
                </a:lnTo>
                <a:lnTo>
                  <a:pt x="144741" y="111734"/>
                </a:lnTo>
                <a:lnTo>
                  <a:pt x="138137" y="112750"/>
                </a:lnTo>
                <a:lnTo>
                  <a:pt x="123913" y="115798"/>
                </a:lnTo>
                <a:lnTo>
                  <a:pt x="117309" y="117830"/>
                </a:lnTo>
                <a:lnTo>
                  <a:pt x="110210" y="121386"/>
                </a:lnTo>
                <a:lnTo>
                  <a:pt x="110210" y="169552"/>
                </a:lnTo>
                <a:lnTo>
                  <a:pt x="113211" y="168197"/>
                </a:lnTo>
                <a:lnTo>
                  <a:pt x="119914" y="166141"/>
                </a:lnTo>
                <a:lnTo>
                  <a:pt x="126716" y="164942"/>
                </a:lnTo>
                <a:lnTo>
                  <a:pt x="133565" y="164553"/>
                </a:lnTo>
                <a:lnTo>
                  <a:pt x="142916" y="165323"/>
                </a:lnTo>
                <a:lnTo>
                  <a:pt x="173750" y="193317"/>
                </a:lnTo>
                <a:lnTo>
                  <a:pt x="176733" y="215849"/>
                </a:lnTo>
                <a:lnTo>
                  <a:pt x="176733" y="345363"/>
                </a:lnTo>
                <a:lnTo>
                  <a:pt x="192256" y="334703"/>
                </a:lnTo>
                <a:lnTo>
                  <a:pt x="218156" y="306721"/>
                </a:lnTo>
                <a:lnTo>
                  <a:pt x="236831" y="271115"/>
                </a:lnTo>
                <a:lnTo>
                  <a:pt x="246181" y="233785"/>
                </a:lnTo>
                <a:lnTo>
                  <a:pt x="247332" y="214833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33920" y="3311715"/>
            <a:ext cx="498475" cy="953135"/>
          </a:xfrm>
          <a:custGeom>
            <a:avLst/>
            <a:gdLst/>
            <a:ahLst/>
            <a:cxnLst/>
            <a:rect l="l" t="t" r="r" b="b"/>
            <a:pathLst>
              <a:path w="498475" h="953135">
                <a:moveTo>
                  <a:pt x="0" y="0"/>
                </a:moveTo>
                <a:lnTo>
                  <a:pt x="0" y="952652"/>
                </a:lnTo>
                <a:lnTo>
                  <a:pt x="498348" y="952652"/>
                </a:lnTo>
                <a:lnTo>
                  <a:pt x="4983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67727" y="3604564"/>
            <a:ext cx="259079" cy="372110"/>
          </a:xfrm>
          <a:custGeom>
            <a:avLst/>
            <a:gdLst/>
            <a:ahLst/>
            <a:cxnLst/>
            <a:rect l="l" t="t" r="r" b="b"/>
            <a:pathLst>
              <a:path w="259079" h="372110">
                <a:moveTo>
                  <a:pt x="169113" y="359748"/>
                </a:moveTo>
                <a:lnTo>
                  <a:pt x="169113" y="255473"/>
                </a:lnTo>
                <a:lnTo>
                  <a:pt x="168075" y="267554"/>
                </a:lnTo>
                <a:lnTo>
                  <a:pt x="164992" y="278639"/>
                </a:lnTo>
                <a:lnTo>
                  <a:pt x="134900" y="309753"/>
                </a:lnTo>
                <a:lnTo>
                  <a:pt x="111474" y="313781"/>
                </a:lnTo>
                <a:lnTo>
                  <a:pt x="104074" y="313205"/>
                </a:lnTo>
                <a:lnTo>
                  <a:pt x="74142" y="287021"/>
                </a:lnTo>
                <a:lnTo>
                  <a:pt x="68046" y="262585"/>
                </a:lnTo>
                <a:lnTo>
                  <a:pt x="0" y="270700"/>
                </a:lnTo>
                <a:lnTo>
                  <a:pt x="12185" y="313366"/>
                </a:lnTo>
                <a:lnTo>
                  <a:pt x="36563" y="345363"/>
                </a:lnTo>
                <a:lnTo>
                  <a:pt x="70400" y="365239"/>
                </a:lnTo>
                <a:lnTo>
                  <a:pt x="111474" y="371723"/>
                </a:lnTo>
                <a:lnTo>
                  <a:pt x="112934" y="371711"/>
                </a:lnTo>
                <a:lnTo>
                  <a:pt x="141660" y="368914"/>
                </a:lnTo>
                <a:lnTo>
                  <a:pt x="168075" y="360336"/>
                </a:lnTo>
                <a:lnTo>
                  <a:pt x="168345" y="360216"/>
                </a:lnTo>
                <a:lnTo>
                  <a:pt x="169113" y="359748"/>
                </a:lnTo>
                <a:close/>
              </a:path>
              <a:path w="259079" h="372110">
                <a:moveTo>
                  <a:pt x="258508" y="94983"/>
                </a:moveTo>
                <a:lnTo>
                  <a:pt x="243935" y="42701"/>
                </a:lnTo>
                <a:lnTo>
                  <a:pt x="200609" y="6921"/>
                </a:lnTo>
                <a:lnTo>
                  <a:pt x="156425" y="0"/>
                </a:lnTo>
                <a:lnTo>
                  <a:pt x="132996" y="2000"/>
                </a:lnTo>
                <a:lnTo>
                  <a:pt x="91857" y="18002"/>
                </a:lnTo>
                <a:lnTo>
                  <a:pt x="63680" y="44114"/>
                </a:lnTo>
                <a:lnTo>
                  <a:pt x="39611" y="93967"/>
                </a:lnTo>
                <a:lnTo>
                  <a:pt x="104622" y="106654"/>
                </a:lnTo>
                <a:lnTo>
                  <a:pt x="108422" y="93985"/>
                </a:lnTo>
                <a:lnTo>
                  <a:pt x="112934" y="83361"/>
                </a:lnTo>
                <a:lnTo>
                  <a:pt x="143916" y="57557"/>
                </a:lnTo>
                <a:lnTo>
                  <a:pt x="151345" y="56883"/>
                </a:lnTo>
                <a:lnTo>
                  <a:pt x="159259" y="57542"/>
                </a:lnTo>
                <a:lnTo>
                  <a:pt x="187250" y="86617"/>
                </a:lnTo>
                <a:lnTo>
                  <a:pt x="187909" y="348304"/>
                </a:lnTo>
                <a:lnTo>
                  <a:pt x="191943" y="345847"/>
                </a:lnTo>
                <a:lnTo>
                  <a:pt x="196545" y="341370"/>
                </a:lnTo>
                <a:lnTo>
                  <a:pt x="196545" y="179793"/>
                </a:lnTo>
                <a:lnTo>
                  <a:pt x="210245" y="173699"/>
                </a:lnTo>
                <a:lnTo>
                  <a:pt x="241744" y="146278"/>
                </a:lnTo>
                <a:lnTo>
                  <a:pt x="257460" y="108779"/>
                </a:lnTo>
                <a:lnTo>
                  <a:pt x="258508" y="94983"/>
                </a:lnTo>
                <a:close/>
              </a:path>
              <a:path w="259079" h="372110">
                <a:moveTo>
                  <a:pt x="187909" y="348304"/>
                </a:moveTo>
                <a:lnTo>
                  <a:pt x="187909" y="94983"/>
                </a:lnTo>
                <a:lnTo>
                  <a:pt x="186964" y="106588"/>
                </a:lnTo>
                <a:lnTo>
                  <a:pt x="184162" y="117006"/>
                </a:lnTo>
                <a:lnTo>
                  <a:pt x="154836" y="145072"/>
                </a:lnTo>
                <a:lnTo>
                  <a:pt x="124371" y="148706"/>
                </a:lnTo>
                <a:lnTo>
                  <a:pt x="122389" y="148310"/>
                </a:lnTo>
                <a:lnTo>
                  <a:pt x="110210" y="207733"/>
                </a:lnTo>
                <a:lnTo>
                  <a:pt x="114261" y="207225"/>
                </a:lnTo>
                <a:lnTo>
                  <a:pt x="117830" y="206717"/>
                </a:lnTo>
                <a:lnTo>
                  <a:pt x="122389" y="206800"/>
                </a:lnTo>
                <a:lnTo>
                  <a:pt x="162051" y="226969"/>
                </a:lnTo>
                <a:lnTo>
                  <a:pt x="169113" y="255473"/>
                </a:lnTo>
                <a:lnTo>
                  <a:pt x="169113" y="359748"/>
                </a:lnTo>
                <a:lnTo>
                  <a:pt x="187909" y="348304"/>
                </a:lnTo>
                <a:close/>
              </a:path>
              <a:path w="259079" h="372110">
                <a:moveTo>
                  <a:pt x="241236" y="251409"/>
                </a:moveTo>
                <a:lnTo>
                  <a:pt x="230568" y="211289"/>
                </a:lnTo>
                <a:lnTo>
                  <a:pt x="196545" y="179793"/>
                </a:lnTo>
                <a:lnTo>
                  <a:pt x="196545" y="341370"/>
                </a:lnTo>
                <a:lnTo>
                  <a:pt x="225168" y="308327"/>
                </a:lnTo>
                <a:lnTo>
                  <a:pt x="239434" y="271205"/>
                </a:lnTo>
                <a:lnTo>
                  <a:pt x="241236" y="251409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33920" y="5830176"/>
            <a:ext cx="498475" cy="953135"/>
          </a:xfrm>
          <a:custGeom>
            <a:avLst/>
            <a:gdLst/>
            <a:ahLst/>
            <a:cxnLst/>
            <a:rect l="l" t="t" r="r" b="b"/>
            <a:pathLst>
              <a:path w="498475" h="953134">
                <a:moveTo>
                  <a:pt x="0" y="0"/>
                </a:moveTo>
                <a:lnTo>
                  <a:pt x="0" y="952652"/>
                </a:lnTo>
                <a:lnTo>
                  <a:pt x="498348" y="952652"/>
                </a:lnTo>
                <a:lnTo>
                  <a:pt x="4983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82967" y="6123110"/>
            <a:ext cx="251460" cy="372110"/>
          </a:xfrm>
          <a:custGeom>
            <a:avLst/>
            <a:gdLst/>
            <a:ahLst/>
            <a:cxnLst/>
            <a:rect l="l" t="t" r="r" b="b"/>
            <a:pathLst>
              <a:path w="251459" h="372110">
                <a:moveTo>
                  <a:pt x="250901" y="90326"/>
                </a:moveTo>
                <a:lnTo>
                  <a:pt x="240926" y="50391"/>
                </a:lnTo>
                <a:lnTo>
                  <a:pt x="208286" y="12559"/>
                </a:lnTo>
                <a:lnTo>
                  <a:pt x="158076" y="0"/>
                </a:lnTo>
                <a:lnTo>
                  <a:pt x="156192" y="9"/>
                </a:lnTo>
                <a:lnTo>
                  <a:pt x="93006" y="16995"/>
                </a:lnTo>
                <a:lnTo>
                  <a:pt x="43167" y="67974"/>
                </a:lnTo>
                <a:lnTo>
                  <a:pt x="24211" y="103771"/>
                </a:lnTo>
                <a:lnTo>
                  <a:pt x="10729" y="143329"/>
                </a:lnTo>
                <a:lnTo>
                  <a:pt x="2674" y="186603"/>
                </a:lnTo>
                <a:lnTo>
                  <a:pt x="0" y="233544"/>
                </a:lnTo>
                <a:lnTo>
                  <a:pt x="849" y="256761"/>
                </a:lnTo>
                <a:lnTo>
                  <a:pt x="7500" y="295962"/>
                </a:lnTo>
                <a:lnTo>
                  <a:pt x="29140" y="337722"/>
                </a:lnTo>
                <a:lnTo>
                  <a:pt x="63360" y="363115"/>
                </a:lnTo>
                <a:lnTo>
                  <a:pt x="68567" y="364973"/>
                </a:lnTo>
                <a:lnTo>
                  <a:pt x="68567" y="258423"/>
                </a:lnTo>
                <a:lnTo>
                  <a:pt x="69043" y="246707"/>
                </a:lnTo>
                <a:lnTo>
                  <a:pt x="80376" y="201841"/>
                </a:lnTo>
                <a:lnTo>
                  <a:pt x="87363" y="190152"/>
                </a:lnTo>
                <a:lnTo>
                  <a:pt x="87363" y="137557"/>
                </a:lnTo>
                <a:lnTo>
                  <a:pt x="101449" y="98003"/>
                </a:lnTo>
                <a:lnTo>
                  <a:pt x="126790" y="64728"/>
                </a:lnTo>
                <a:lnTo>
                  <a:pt x="160997" y="56798"/>
                </a:lnTo>
                <a:lnTo>
                  <a:pt x="168617" y="59846"/>
                </a:lnTo>
                <a:lnTo>
                  <a:pt x="184365" y="95901"/>
                </a:lnTo>
                <a:lnTo>
                  <a:pt x="250901" y="90326"/>
                </a:lnTo>
                <a:close/>
              </a:path>
              <a:path w="251459" h="372110">
                <a:moveTo>
                  <a:pt x="163029" y="356908"/>
                </a:moveTo>
                <a:lnTo>
                  <a:pt x="163029" y="224908"/>
                </a:lnTo>
                <a:lnTo>
                  <a:pt x="161791" y="245869"/>
                </a:lnTo>
                <a:lnTo>
                  <a:pt x="158076" y="264589"/>
                </a:lnTo>
                <a:lnTo>
                  <a:pt x="135525" y="303874"/>
                </a:lnTo>
                <a:lnTo>
                  <a:pt x="107670" y="314799"/>
                </a:lnTo>
                <a:lnTo>
                  <a:pt x="99663" y="313941"/>
                </a:lnTo>
                <a:lnTo>
                  <a:pt x="71297" y="283569"/>
                </a:lnTo>
                <a:lnTo>
                  <a:pt x="68567" y="258423"/>
                </a:lnTo>
                <a:lnTo>
                  <a:pt x="68567" y="364973"/>
                </a:lnTo>
                <a:lnTo>
                  <a:pt x="76693" y="367873"/>
                </a:lnTo>
                <a:lnTo>
                  <a:pt x="90786" y="370730"/>
                </a:lnTo>
                <a:lnTo>
                  <a:pt x="105638" y="371682"/>
                </a:lnTo>
                <a:lnTo>
                  <a:pt x="121368" y="370642"/>
                </a:lnTo>
                <a:lnTo>
                  <a:pt x="136620" y="367556"/>
                </a:lnTo>
                <a:lnTo>
                  <a:pt x="151490" y="362472"/>
                </a:lnTo>
                <a:lnTo>
                  <a:pt x="163029" y="356908"/>
                </a:lnTo>
                <a:close/>
              </a:path>
              <a:path w="251459" h="372110">
                <a:moveTo>
                  <a:pt x="232613" y="229480"/>
                </a:moveTo>
                <a:lnTo>
                  <a:pt x="225755" y="185232"/>
                </a:lnTo>
                <a:lnTo>
                  <a:pt x="205181" y="151261"/>
                </a:lnTo>
                <a:lnTo>
                  <a:pt x="156192" y="124127"/>
                </a:lnTo>
                <a:lnTo>
                  <a:pt x="136620" y="122363"/>
                </a:lnTo>
                <a:lnTo>
                  <a:pt x="134651" y="122427"/>
                </a:lnTo>
                <a:lnTo>
                  <a:pt x="123355" y="123270"/>
                </a:lnTo>
                <a:lnTo>
                  <a:pt x="110974" y="126127"/>
                </a:lnTo>
                <a:lnTo>
                  <a:pt x="98976" y="130890"/>
                </a:lnTo>
                <a:lnTo>
                  <a:pt x="87363" y="137557"/>
                </a:lnTo>
                <a:lnTo>
                  <a:pt x="87363" y="190152"/>
                </a:lnTo>
                <a:lnTo>
                  <a:pt x="91035" y="185288"/>
                </a:lnTo>
                <a:lnTo>
                  <a:pt x="97510" y="179201"/>
                </a:lnTo>
                <a:lnTo>
                  <a:pt x="104582" y="174827"/>
                </a:lnTo>
                <a:lnTo>
                  <a:pt x="111417" y="171644"/>
                </a:lnTo>
                <a:lnTo>
                  <a:pt x="118156" y="169699"/>
                </a:lnTo>
                <a:lnTo>
                  <a:pt x="124942" y="169041"/>
                </a:lnTo>
                <a:lnTo>
                  <a:pt x="132647" y="169898"/>
                </a:lnTo>
                <a:lnTo>
                  <a:pt x="160299" y="200027"/>
                </a:lnTo>
                <a:lnTo>
                  <a:pt x="163029" y="356908"/>
                </a:lnTo>
                <a:lnTo>
                  <a:pt x="166077" y="355439"/>
                </a:lnTo>
                <a:lnTo>
                  <a:pt x="203214" y="320511"/>
                </a:lnTo>
                <a:lnTo>
                  <a:pt x="221683" y="286333"/>
                </a:lnTo>
                <a:lnTo>
                  <a:pt x="231382" y="249004"/>
                </a:lnTo>
                <a:lnTo>
                  <a:pt x="232613" y="22948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18368" y="3551288"/>
            <a:ext cx="915212" cy="1909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531436" y="38403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0"/>
                </a:moveTo>
                <a:lnTo>
                  <a:pt x="0" y="127304"/>
                </a:lnTo>
              </a:path>
            </a:pathLst>
          </a:custGeom>
          <a:ln w="257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44326" y="3890467"/>
            <a:ext cx="50165" cy="21590"/>
          </a:xfrm>
          <a:custGeom>
            <a:avLst/>
            <a:gdLst/>
            <a:ahLst/>
            <a:cxnLst/>
            <a:rect l="l" t="t" r="r" b="b"/>
            <a:pathLst>
              <a:path w="50164" h="21589">
                <a:moveTo>
                  <a:pt x="50139" y="21513"/>
                </a:moveTo>
                <a:lnTo>
                  <a:pt x="50139" y="0"/>
                </a:lnTo>
                <a:lnTo>
                  <a:pt x="0" y="0"/>
                </a:lnTo>
                <a:lnTo>
                  <a:pt x="0" y="21513"/>
                </a:lnTo>
                <a:lnTo>
                  <a:pt x="50139" y="215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07356" y="38403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0"/>
                </a:moveTo>
                <a:lnTo>
                  <a:pt x="0" y="127304"/>
                </a:lnTo>
              </a:path>
            </a:pathLst>
          </a:custGeom>
          <a:ln w="2578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39627" y="3840327"/>
            <a:ext cx="289458" cy="1296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02695" y="3840327"/>
            <a:ext cx="97434" cy="1273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20043" y="3873398"/>
            <a:ext cx="345465" cy="9654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49937" y="3841394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6237"/>
                </a:lnTo>
              </a:path>
            </a:pathLst>
          </a:custGeom>
          <a:ln w="266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63273" y="3946118"/>
            <a:ext cx="63500" cy="21590"/>
          </a:xfrm>
          <a:custGeom>
            <a:avLst/>
            <a:gdLst/>
            <a:ahLst/>
            <a:cxnLst/>
            <a:rect l="l" t="t" r="r" b="b"/>
            <a:pathLst>
              <a:path w="63500" h="21589">
                <a:moveTo>
                  <a:pt x="0" y="0"/>
                </a:moveTo>
                <a:lnTo>
                  <a:pt x="0" y="21513"/>
                </a:lnTo>
                <a:lnTo>
                  <a:pt x="63500" y="21513"/>
                </a:lnTo>
                <a:lnTo>
                  <a:pt x="63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57088" y="38403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0"/>
                </a:moveTo>
                <a:lnTo>
                  <a:pt x="0" y="127304"/>
                </a:lnTo>
              </a:path>
            </a:pathLst>
          </a:custGeom>
          <a:ln w="2435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93981" y="3873398"/>
            <a:ext cx="187934" cy="965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50902" y="3875354"/>
            <a:ext cx="83921" cy="945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59182" y="3873398"/>
            <a:ext cx="89966" cy="12924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749260" y="3716883"/>
            <a:ext cx="60960" cy="146050"/>
          </a:xfrm>
          <a:custGeom>
            <a:avLst/>
            <a:gdLst/>
            <a:ahLst/>
            <a:cxnLst/>
            <a:rect l="l" t="t" r="r" b="b"/>
            <a:pathLst>
              <a:path w="60959" h="146050">
                <a:moveTo>
                  <a:pt x="60350" y="0"/>
                </a:moveTo>
                <a:lnTo>
                  <a:pt x="30479" y="0"/>
                </a:lnTo>
                <a:lnTo>
                  <a:pt x="0" y="145491"/>
                </a:lnTo>
                <a:lnTo>
                  <a:pt x="29870" y="145491"/>
                </a:lnTo>
                <a:lnTo>
                  <a:pt x="6035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7172" y="3754272"/>
            <a:ext cx="112395" cy="108585"/>
          </a:xfrm>
          <a:custGeom>
            <a:avLst/>
            <a:gdLst/>
            <a:ahLst/>
            <a:cxnLst/>
            <a:rect l="l" t="t" r="r" b="b"/>
            <a:pathLst>
              <a:path w="112395" h="108585">
                <a:moveTo>
                  <a:pt x="49174" y="2641"/>
                </a:moveTo>
                <a:lnTo>
                  <a:pt x="22148" y="2641"/>
                </a:lnTo>
                <a:lnTo>
                  <a:pt x="0" y="108102"/>
                </a:lnTo>
                <a:lnTo>
                  <a:pt x="28448" y="108102"/>
                </a:lnTo>
                <a:lnTo>
                  <a:pt x="37388" y="64820"/>
                </a:lnTo>
                <a:lnTo>
                  <a:pt x="39449" y="56054"/>
                </a:lnTo>
                <a:lnTo>
                  <a:pt x="41376" y="48945"/>
                </a:lnTo>
                <a:lnTo>
                  <a:pt x="43189" y="43475"/>
                </a:lnTo>
                <a:lnTo>
                  <a:pt x="44907" y="39624"/>
                </a:lnTo>
                <a:lnTo>
                  <a:pt x="46532" y="36256"/>
                </a:lnTo>
                <a:lnTo>
                  <a:pt x="46532" y="16459"/>
                </a:lnTo>
                <a:lnTo>
                  <a:pt x="49174" y="2641"/>
                </a:lnTo>
                <a:close/>
              </a:path>
              <a:path w="112395" h="108585">
                <a:moveTo>
                  <a:pt x="112369" y="31292"/>
                </a:moveTo>
                <a:lnTo>
                  <a:pt x="112369" y="19303"/>
                </a:lnTo>
                <a:lnTo>
                  <a:pt x="109931" y="12598"/>
                </a:lnTo>
                <a:lnTo>
                  <a:pt x="99771" y="2438"/>
                </a:lnTo>
                <a:lnTo>
                  <a:pt x="92862" y="0"/>
                </a:lnTo>
                <a:lnTo>
                  <a:pt x="77622" y="0"/>
                </a:lnTo>
                <a:lnTo>
                  <a:pt x="71526" y="1219"/>
                </a:lnTo>
                <a:lnTo>
                  <a:pt x="65633" y="3860"/>
                </a:lnTo>
                <a:lnTo>
                  <a:pt x="59740" y="6299"/>
                </a:lnTo>
                <a:lnTo>
                  <a:pt x="53238" y="10566"/>
                </a:lnTo>
                <a:lnTo>
                  <a:pt x="46532" y="16459"/>
                </a:lnTo>
                <a:lnTo>
                  <a:pt x="46532" y="36256"/>
                </a:lnTo>
                <a:lnTo>
                  <a:pt x="47751" y="33731"/>
                </a:lnTo>
                <a:lnTo>
                  <a:pt x="51816" y="29057"/>
                </a:lnTo>
                <a:lnTo>
                  <a:pt x="56896" y="25603"/>
                </a:lnTo>
                <a:lnTo>
                  <a:pt x="62179" y="22148"/>
                </a:lnTo>
                <a:lnTo>
                  <a:pt x="66852" y="20320"/>
                </a:lnTo>
                <a:lnTo>
                  <a:pt x="74980" y="20320"/>
                </a:lnTo>
                <a:lnTo>
                  <a:pt x="77825" y="21336"/>
                </a:lnTo>
                <a:lnTo>
                  <a:pt x="80060" y="23571"/>
                </a:lnTo>
                <a:lnTo>
                  <a:pt x="82296" y="25603"/>
                </a:lnTo>
                <a:lnTo>
                  <a:pt x="83312" y="28651"/>
                </a:lnTo>
                <a:lnTo>
                  <a:pt x="83312" y="108102"/>
                </a:lnTo>
                <a:lnTo>
                  <a:pt x="95910" y="108102"/>
                </a:lnTo>
                <a:lnTo>
                  <a:pt x="108712" y="48564"/>
                </a:lnTo>
                <a:lnTo>
                  <a:pt x="111150" y="38201"/>
                </a:lnTo>
                <a:lnTo>
                  <a:pt x="112369" y="31292"/>
                </a:lnTo>
                <a:close/>
              </a:path>
              <a:path w="112395" h="108585">
                <a:moveTo>
                  <a:pt x="83312" y="108102"/>
                </a:moveTo>
                <a:lnTo>
                  <a:pt x="83312" y="34137"/>
                </a:lnTo>
                <a:lnTo>
                  <a:pt x="82296" y="39420"/>
                </a:lnTo>
                <a:lnTo>
                  <a:pt x="80467" y="48361"/>
                </a:lnTo>
                <a:lnTo>
                  <a:pt x="67462" y="108102"/>
                </a:lnTo>
                <a:lnTo>
                  <a:pt x="83312" y="10810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927263" y="3754339"/>
            <a:ext cx="107950" cy="111125"/>
          </a:xfrm>
          <a:custGeom>
            <a:avLst/>
            <a:gdLst/>
            <a:ahLst/>
            <a:cxnLst/>
            <a:rect l="l" t="t" r="r" b="b"/>
            <a:pathLst>
              <a:path w="107950" h="111125">
                <a:moveTo>
                  <a:pt x="71119" y="108230"/>
                </a:moveTo>
                <a:lnTo>
                  <a:pt x="71119" y="81415"/>
                </a:lnTo>
                <a:lnTo>
                  <a:pt x="69697" y="83854"/>
                </a:lnTo>
                <a:lnTo>
                  <a:pt x="67055" y="85886"/>
                </a:lnTo>
                <a:lnTo>
                  <a:pt x="63195" y="88934"/>
                </a:lnTo>
                <a:lnTo>
                  <a:pt x="57911" y="90356"/>
                </a:lnTo>
                <a:lnTo>
                  <a:pt x="45313" y="90356"/>
                </a:lnTo>
                <a:lnTo>
                  <a:pt x="40436" y="89137"/>
                </a:lnTo>
                <a:lnTo>
                  <a:pt x="33121" y="84260"/>
                </a:lnTo>
                <a:lnTo>
                  <a:pt x="30073" y="80196"/>
                </a:lnTo>
                <a:lnTo>
                  <a:pt x="27635" y="74303"/>
                </a:lnTo>
                <a:lnTo>
                  <a:pt x="0" y="78774"/>
                </a:lnTo>
                <a:lnTo>
                  <a:pt x="31953" y="108568"/>
                </a:lnTo>
                <a:lnTo>
                  <a:pt x="51600" y="110645"/>
                </a:lnTo>
                <a:lnTo>
                  <a:pt x="53644" y="110586"/>
                </a:lnTo>
                <a:lnTo>
                  <a:pt x="62585" y="110017"/>
                </a:lnTo>
                <a:lnTo>
                  <a:pt x="63195" y="109949"/>
                </a:lnTo>
                <a:lnTo>
                  <a:pt x="71119" y="108230"/>
                </a:lnTo>
                <a:close/>
              </a:path>
              <a:path w="107950" h="111125">
                <a:moveTo>
                  <a:pt x="107492" y="27567"/>
                </a:moveTo>
                <a:lnTo>
                  <a:pt x="73167" y="392"/>
                </a:lnTo>
                <a:lnTo>
                  <a:pt x="62585" y="0"/>
                </a:lnTo>
                <a:lnTo>
                  <a:pt x="51600" y="729"/>
                </a:lnTo>
                <a:lnTo>
                  <a:pt x="15849" y="25738"/>
                </a:lnTo>
                <a:lnTo>
                  <a:pt x="15849" y="42604"/>
                </a:lnTo>
                <a:lnTo>
                  <a:pt x="42671" y="62793"/>
                </a:lnTo>
                <a:lnTo>
                  <a:pt x="42671" y="26958"/>
                </a:lnTo>
                <a:lnTo>
                  <a:pt x="43891" y="24722"/>
                </a:lnTo>
                <a:lnTo>
                  <a:pt x="49174" y="20658"/>
                </a:lnTo>
                <a:lnTo>
                  <a:pt x="53441" y="19642"/>
                </a:lnTo>
                <a:lnTo>
                  <a:pt x="65227" y="19642"/>
                </a:lnTo>
                <a:lnTo>
                  <a:pt x="81279" y="32241"/>
                </a:lnTo>
                <a:lnTo>
                  <a:pt x="107492" y="27567"/>
                </a:lnTo>
                <a:close/>
              </a:path>
              <a:path w="107950" h="111125">
                <a:moveTo>
                  <a:pt x="100177" y="73490"/>
                </a:moveTo>
                <a:lnTo>
                  <a:pt x="100177" y="65769"/>
                </a:lnTo>
                <a:lnTo>
                  <a:pt x="96926" y="59063"/>
                </a:lnTo>
                <a:lnTo>
                  <a:pt x="62585" y="41588"/>
                </a:lnTo>
                <a:lnTo>
                  <a:pt x="53441" y="38876"/>
                </a:lnTo>
                <a:lnTo>
                  <a:pt x="48361" y="37118"/>
                </a:lnTo>
                <a:lnTo>
                  <a:pt x="46532" y="36102"/>
                </a:lnTo>
                <a:lnTo>
                  <a:pt x="43891" y="34273"/>
                </a:lnTo>
                <a:lnTo>
                  <a:pt x="42671" y="32241"/>
                </a:lnTo>
                <a:lnTo>
                  <a:pt x="42671" y="62793"/>
                </a:lnTo>
                <a:lnTo>
                  <a:pt x="45688" y="63965"/>
                </a:lnTo>
                <a:lnTo>
                  <a:pt x="57302" y="68004"/>
                </a:lnTo>
                <a:lnTo>
                  <a:pt x="63601" y="70239"/>
                </a:lnTo>
                <a:lnTo>
                  <a:pt x="67665" y="72068"/>
                </a:lnTo>
                <a:lnTo>
                  <a:pt x="70510" y="74913"/>
                </a:lnTo>
                <a:lnTo>
                  <a:pt x="71119" y="76742"/>
                </a:lnTo>
                <a:lnTo>
                  <a:pt x="71119" y="108230"/>
                </a:lnTo>
                <a:lnTo>
                  <a:pt x="72491" y="107933"/>
                </a:lnTo>
                <a:lnTo>
                  <a:pt x="99380" y="80815"/>
                </a:lnTo>
                <a:lnTo>
                  <a:pt x="100177" y="734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034553" y="3754328"/>
            <a:ext cx="124460" cy="148590"/>
          </a:xfrm>
          <a:custGeom>
            <a:avLst/>
            <a:gdLst/>
            <a:ahLst/>
            <a:cxnLst/>
            <a:rect l="l" t="t" r="r" b="b"/>
            <a:pathLst>
              <a:path w="124459" h="148589">
                <a:moveTo>
                  <a:pt x="57302" y="2585"/>
                </a:moveTo>
                <a:lnTo>
                  <a:pt x="30276" y="2585"/>
                </a:lnTo>
                <a:lnTo>
                  <a:pt x="0" y="148279"/>
                </a:lnTo>
                <a:lnTo>
                  <a:pt x="28448" y="148279"/>
                </a:lnTo>
                <a:lnTo>
                  <a:pt x="39623" y="93822"/>
                </a:lnTo>
                <a:lnTo>
                  <a:pt x="45637" y="101172"/>
                </a:lnTo>
                <a:lnTo>
                  <a:pt x="47345" y="102398"/>
                </a:lnTo>
                <a:lnTo>
                  <a:pt x="47345" y="57449"/>
                </a:lnTo>
                <a:lnTo>
                  <a:pt x="48564" y="50743"/>
                </a:lnTo>
                <a:lnTo>
                  <a:pt x="53441" y="35707"/>
                </a:lnTo>
                <a:lnTo>
                  <a:pt x="55067" y="33178"/>
                </a:lnTo>
                <a:lnTo>
                  <a:pt x="55067" y="13355"/>
                </a:lnTo>
                <a:lnTo>
                  <a:pt x="57302" y="2585"/>
                </a:lnTo>
                <a:close/>
              </a:path>
              <a:path w="124459" h="148589">
                <a:moveTo>
                  <a:pt x="96723" y="102630"/>
                </a:moveTo>
                <a:lnTo>
                  <a:pt x="96723" y="51759"/>
                </a:lnTo>
                <a:lnTo>
                  <a:pt x="95300" y="59075"/>
                </a:lnTo>
                <a:lnTo>
                  <a:pt x="92456" y="66999"/>
                </a:lnTo>
                <a:lnTo>
                  <a:pt x="72339" y="89351"/>
                </a:lnTo>
                <a:lnTo>
                  <a:pt x="62179" y="89351"/>
                </a:lnTo>
                <a:lnTo>
                  <a:pt x="57505" y="87116"/>
                </a:lnTo>
                <a:lnTo>
                  <a:pt x="49377" y="77769"/>
                </a:lnTo>
                <a:lnTo>
                  <a:pt x="47345" y="71470"/>
                </a:lnTo>
                <a:lnTo>
                  <a:pt x="47345" y="102398"/>
                </a:lnTo>
                <a:lnTo>
                  <a:pt x="52984" y="106446"/>
                </a:lnTo>
                <a:lnTo>
                  <a:pt x="61626" y="109624"/>
                </a:lnTo>
                <a:lnTo>
                  <a:pt x="71120" y="110644"/>
                </a:lnTo>
                <a:lnTo>
                  <a:pt x="72339" y="110600"/>
                </a:lnTo>
                <a:lnTo>
                  <a:pt x="81394" y="109624"/>
                </a:lnTo>
                <a:lnTo>
                  <a:pt x="90576" y="106446"/>
                </a:lnTo>
                <a:lnTo>
                  <a:pt x="96723" y="102630"/>
                </a:lnTo>
                <a:close/>
              </a:path>
              <a:path w="124459" h="148589">
                <a:moveTo>
                  <a:pt x="124358" y="45460"/>
                </a:moveTo>
                <a:lnTo>
                  <a:pt x="108753" y="6373"/>
                </a:lnTo>
                <a:lnTo>
                  <a:pt x="81394" y="0"/>
                </a:lnTo>
                <a:lnTo>
                  <a:pt x="76403" y="959"/>
                </a:lnTo>
                <a:lnTo>
                  <a:pt x="66243" y="5023"/>
                </a:lnTo>
                <a:lnTo>
                  <a:pt x="60959" y="8478"/>
                </a:lnTo>
                <a:lnTo>
                  <a:pt x="55067" y="13355"/>
                </a:lnTo>
                <a:lnTo>
                  <a:pt x="55067" y="33178"/>
                </a:lnTo>
                <a:lnTo>
                  <a:pt x="57099" y="30017"/>
                </a:lnTo>
                <a:lnTo>
                  <a:pt x="66039" y="22295"/>
                </a:lnTo>
                <a:lnTo>
                  <a:pt x="71119" y="20263"/>
                </a:lnTo>
                <a:lnTo>
                  <a:pt x="82296" y="20263"/>
                </a:lnTo>
                <a:lnTo>
                  <a:pt x="87172" y="22295"/>
                </a:lnTo>
                <a:lnTo>
                  <a:pt x="94894" y="30830"/>
                </a:lnTo>
                <a:lnTo>
                  <a:pt x="96723" y="36926"/>
                </a:lnTo>
                <a:lnTo>
                  <a:pt x="96723" y="102630"/>
                </a:lnTo>
                <a:lnTo>
                  <a:pt x="99072" y="101172"/>
                </a:lnTo>
                <a:lnTo>
                  <a:pt x="106883" y="93822"/>
                </a:lnTo>
                <a:lnTo>
                  <a:pt x="114500" y="83379"/>
                </a:lnTo>
                <a:lnTo>
                  <a:pt x="119964" y="71851"/>
                </a:lnTo>
                <a:lnTo>
                  <a:pt x="123256" y="59217"/>
                </a:lnTo>
                <a:lnTo>
                  <a:pt x="124358" y="4546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71713" y="3754272"/>
            <a:ext cx="101600" cy="111125"/>
          </a:xfrm>
          <a:custGeom>
            <a:avLst/>
            <a:gdLst/>
            <a:ahLst/>
            <a:cxnLst/>
            <a:rect l="l" t="t" r="r" b="b"/>
            <a:pathLst>
              <a:path w="101600" h="111125">
                <a:moveTo>
                  <a:pt x="100990" y="52425"/>
                </a:moveTo>
                <a:lnTo>
                  <a:pt x="100990" y="45516"/>
                </a:lnTo>
                <a:lnTo>
                  <a:pt x="100269" y="35391"/>
                </a:lnTo>
                <a:lnTo>
                  <a:pt x="76149" y="3022"/>
                </a:lnTo>
                <a:lnTo>
                  <a:pt x="58724" y="0"/>
                </a:lnTo>
                <a:lnTo>
                  <a:pt x="44478" y="1444"/>
                </a:lnTo>
                <a:lnTo>
                  <a:pt x="11988" y="22961"/>
                </a:lnTo>
                <a:lnTo>
                  <a:pt x="0" y="61569"/>
                </a:lnTo>
                <a:lnTo>
                  <a:pt x="838" y="72129"/>
                </a:lnTo>
                <a:lnTo>
                  <a:pt x="27431" y="106775"/>
                </a:lnTo>
                <a:lnTo>
                  <a:pt x="27431" y="64211"/>
                </a:lnTo>
                <a:lnTo>
                  <a:pt x="30276" y="64211"/>
                </a:lnTo>
                <a:lnTo>
                  <a:pt x="30276" y="46939"/>
                </a:lnTo>
                <a:lnTo>
                  <a:pt x="31902" y="38201"/>
                </a:lnTo>
                <a:lnTo>
                  <a:pt x="35153" y="31496"/>
                </a:lnTo>
                <a:lnTo>
                  <a:pt x="44500" y="22555"/>
                </a:lnTo>
                <a:lnTo>
                  <a:pt x="49783" y="20320"/>
                </a:lnTo>
                <a:lnTo>
                  <a:pt x="61569" y="20320"/>
                </a:lnTo>
                <a:lnTo>
                  <a:pt x="66243" y="22352"/>
                </a:lnTo>
                <a:lnTo>
                  <a:pt x="69900" y="26212"/>
                </a:lnTo>
                <a:lnTo>
                  <a:pt x="73355" y="30276"/>
                </a:lnTo>
                <a:lnTo>
                  <a:pt x="74980" y="36169"/>
                </a:lnTo>
                <a:lnTo>
                  <a:pt x="74980" y="64211"/>
                </a:lnTo>
                <a:lnTo>
                  <a:pt x="98958" y="64211"/>
                </a:lnTo>
                <a:lnTo>
                  <a:pt x="100380" y="58724"/>
                </a:lnTo>
                <a:lnTo>
                  <a:pt x="100990" y="52425"/>
                </a:lnTo>
                <a:close/>
              </a:path>
              <a:path w="101600" h="111125">
                <a:moveTo>
                  <a:pt x="95910" y="80060"/>
                </a:moveTo>
                <a:lnTo>
                  <a:pt x="70510" y="75793"/>
                </a:lnTo>
                <a:lnTo>
                  <a:pt x="66132" y="82194"/>
                </a:lnTo>
                <a:lnTo>
                  <a:pt x="60934" y="86766"/>
                </a:lnTo>
                <a:lnTo>
                  <a:pt x="54937" y="89509"/>
                </a:lnTo>
                <a:lnTo>
                  <a:pt x="48158" y="90424"/>
                </a:lnTo>
                <a:lnTo>
                  <a:pt x="42265" y="90424"/>
                </a:lnTo>
                <a:lnTo>
                  <a:pt x="37388" y="88188"/>
                </a:lnTo>
                <a:lnTo>
                  <a:pt x="29260" y="79654"/>
                </a:lnTo>
                <a:lnTo>
                  <a:pt x="27431" y="73964"/>
                </a:lnTo>
                <a:lnTo>
                  <a:pt x="27431" y="106775"/>
                </a:lnTo>
                <a:lnTo>
                  <a:pt x="28625" y="107391"/>
                </a:lnTo>
                <a:lnTo>
                  <a:pt x="37785" y="109905"/>
                </a:lnTo>
                <a:lnTo>
                  <a:pt x="47955" y="110744"/>
                </a:lnTo>
                <a:lnTo>
                  <a:pt x="55537" y="110251"/>
                </a:lnTo>
                <a:lnTo>
                  <a:pt x="91913" y="87220"/>
                </a:lnTo>
                <a:lnTo>
                  <a:pt x="95910" y="80060"/>
                </a:lnTo>
                <a:close/>
              </a:path>
              <a:path w="101600" h="111125">
                <a:moveTo>
                  <a:pt x="74980" y="64211"/>
                </a:moveTo>
                <a:lnTo>
                  <a:pt x="74980" y="46939"/>
                </a:lnTo>
                <a:lnTo>
                  <a:pt x="30276" y="46939"/>
                </a:lnTo>
                <a:lnTo>
                  <a:pt x="30276" y="64211"/>
                </a:lnTo>
                <a:lnTo>
                  <a:pt x="74980" y="6421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85098" y="3754259"/>
            <a:ext cx="102870" cy="111125"/>
          </a:xfrm>
          <a:custGeom>
            <a:avLst/>
            <a:gdLst/>
            <a:ahLst/>
            <a:cxnLst/>
            <a:rect l="l" t="t" r="r" b="b"/>
            <a:pathLst>
              <a:path w="102870" h="111125">
                <a:moveTo>
                  <a:pt x="102412" y="35560"/>
                </a:moveTo>
                <a:lnTo>
                  <a:pt x="76911" y="2438"/>
                </a:lnTo>
                <a:lnTo>
                  <a:pt x="60147" y="0"/>
                </a:lnTo>
                <a:lnTo>
                  <a:pt x="51768" y="536"/>
                </a:lnTo>
                <a:lnTo>
                  <a:pt x="16129" y="19227"/>
                </a:lnTo>
                <a:lnTo>
                  <a:pt x="454" y="57007"/>
                </a:lnTo>
                <a:lnTo>
                  <a:pt x="0" y="65430"/>
                </a:lnTo>
                <a:lnTo>
                  <a:pt x="727" y="75495"/>
                </a:lnTo>
                <a:lnTo>
                  <a:pt x="25679" y="107721"/>
                </a:lnTo>
                <a:lnTo>
                  <a:pt x="28244" y="108406"/>
                </a:lnTo>
                <a:lnTo>
                  <a:pt x="28244" y="61772"/>
                </a:lnTo>
                <a:lnTo>
                  <a:pt x="29464" y="54051"/>
                </a:lnTo>
                <a:lnTo>
                  <a:pt x="32105" y="45720"/>
                </a:lnTo>
                <a:lnTo>
                  <a:pt x="34544" y="37592"/>
                </a:lnTo>
                <a:lnTo>
                  <a:pt x="38201" y="31496"/>
                </a:lnTo>
                <a:lnTo>
                  <a:pt x="47752" y="23164"/>
                </a:lnTo>
                <a:lnTo>
                  <a:pt x="52832" y="21132"/>
                </a:lnTo>
                <a:lnTo>
                  <a:pt x="63195" y="21132"/>
                </a:lnTo>
                <a:lnTo>
                  <a:pt x="67056" y="22555"/>
                </a:lnTo>
                <a:lnTo>
                  <a:pt x="69900" y="25400"/>
                </a:lnTo>
                <a:lnTo>
                  <a:pt x="72948" y="28041"/>
                </a:lnTo>
                <a:lnTo>
                  <a:pt x="74777" y="32512"/>
                </a:lnTo>
                <a:lnTo>
                  <a:pt x="75387" y="38404"/>
                </a:lnTo>
                <a:lnTo>
                  <a:pt x="102412" y="35560"/>
                </a:lnTo>
                <a:close/>
              </a:path>
              <a:path w="102870" h="111125">
                <a:moveTo>
                  <a:pt x="94894" y="72948"/>
                </a:moveTo>
                <a:lnTo>
                  <a:pt x="67259" y="68478"/>
                </a:lnTo>
                <a:lnTo>
                  <a:pt x="64820" y="75184"/>
                </a:lnTo>
                <a:lnTo>
                  <a:pt x="61569" y="80060"/>
                </a:lnTo>
                <a:lnTo>
                  <a:pt x="57302" y="83312"/>
                </a:lnTo>
                <a:lnTo>
                  <a:pt x="53035" y="86766"/>
                </a:lnTo>
                <a:lnTo>
                  <a:pt x="48768" y="88392"/>
                </a:lnTo>
                <a:lnTo>
                  <a:pt x="39624" y="88392"/>
                </a:lnTo>
                <a:lnTo>
                  <a:pt x="35763" y="86766"/>
                </a:lnTo>
                <a:lnTo>
                  <a:pt x="29667" y="79857"/>
                </a:lnTo>
                <a:lnTo>
                  <a:pt x="28244" y="75184"/>
                </a:lnTo>
                <a:lnTo>
                  <a:pt x="28244" y="108406"/>
                </a:lnTo>
                <a:lnTo>
                  <a:pt x="34159" y="109985"/>
                </a:lnTo>
                <a:lnTo>
                  <a:pt x="43713" y="110742"/>
                </a:lnTo>
                <a:lnTo>
                  <a:pt x="52260" y="110137"/>
                </a:lnTo>
                <a:lnTo>
                  <a:pt x="86436" y="89281"/>
                </a:lnTo>
                <a:lnTo>
                  <a:pt x="91093" y="81676"/>
                </a:lnTo>
                <a:lnTo>
                  <a:pt x="94894" y="7294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401329" y="3720744"/>
            <a:ext cx="64135" cy="144780"/>
          </a:xfrm>
          <a:custGeom>
            <a:avLst/>
            <a:gdLst/>
            <a:ahLst/>
            <a:cxnLst/>
            <a:rect l="l" t="t" r="r" b="b"/>
            <a:pathLst>
              <a:path w="64134" h="144779">
                <a:moveTo>
                  <a:pt x="53848" y="0"/>
                </a:moveTo>
                <a:lnTo>
                  <a:pt x="21742" y="19710"/>
                </a:lnTo>
                <a:lnTo>
                  <a:pt x="18288" y="36169"/>
                </a:lnTo>
                <a:lnTo>
                  <a:pt x="4267" y="36169"/>
                </a:lnTo>
                <a:lnTo>
                  <a:pt x="0" y="57302"/>
                </a:lnTo>
                <a:lnTo>
                  <a:pt x="14020" y="57302"/>
                </a:lnTo>
                <a:lnTo>
                  <a:pt x="14020" y="142635"/>
                </a:lnTo>
                <a:lnTo>
                  <a:pt x="19913" y="144272"/>
                </a:lnTo>
                <a:lnTo>
                  <a:pt x="30480" y="144272"/>
                </a:lnTo>
                <a:lnTo>
                  <a:pt x="30480" y="114401"/>
                </a:lnTo>
                <a:lnTo>
                  <a:pt x="31292" y="109728"/>
                </a:lnTo>
                <a:lnTo>
                  <a:pt x="42265" y="57302"/>
                </a:lnTo>
                <a:lnTo>
                  <a:pt x="46532" y="57302"/>
                </a:lnTo>
                <a:lnTo>
                  <a:pt x="46532" y="36169"/>
                </a:lnTo>
                <a:lnTo>
                  <a:pt x="53848" y="0"/>
                </a:lnTo>
                <a:close/>
              </a:path>
              <a:path w="64134" h="144779">
                <a:moveTo>
                  <a:pt x="14020" y="142635"/>
                </a:moveTo>
                <a:lnTo>
                  <a:pt x="14020" y="57302"/>
                </a:lnTo>
                <a:lnTo>
                  <a:pt x="5080" y="99771"/>
                </a:lnTo>
                <a:lnTo>
                  <a:pt x="2438" y="111556"/>
                </a:lnTo>
                <a:lnTo>
                  <a:pt x="1219" y="118872"/>
                </a:lnTo>
                <a:lnTo>
                  <a:pt x="1219" y="129032"/>
                </a:lnTo>
                <a:lnTo>
                  <a:pt x="3454" y="134518"/>
                </a:lnTo>
                <a:lnTo>
                  <a:pt x="8128" y="138379"/>
                </a:lnTo>
                <a:lnTo>
                  <a:pt x="12598" y="142240"/>
                </a:lnTo>
                <a:lnTo>
                  <a:pt x="14020" y="142635"/>
                </a:lnTo>
                <a:close/>
              </a:path>
              <a:path w="64134" h="144779">
                <a:moveTo>
                  <a:pt x="49377" y="121716"/>
                </a:moveTo>
                <a:lnTo>
                  <a:pt x="44297" y="122123"/>
                </a:lnTo>
                <a:lnTo>
                  <a:pt x="42265" y="122258"/>
                </a:lnTo>
                <a:lnTo>
                  <a:pt x="36372" y="122326"/>
                </a:lnTo>
                <a:lnTo>
                  <a:pt x="33934" y="121716"/>
                </a:lnTo>
                <a:lnTo>
                  <a:pt x="31089" y="119278"/>
                </a:lnTo>
                <a:lnTo>
                  <a:pt x="30480" y="117652"/>
                </a:lnTo>
                <a:lnTo>
                  <a:pt x="30480" y="144272"/>
                </a:lnTo>
                <a:lnTo>
                  <a:pt x="36372" y="144158"/>
                </a:lnTo>
                <a:lnTo>
                  <a:pt x="40030" y="143865"/>
                </a:lnTo>
                <a:lnTo>
                  <a:pt x="44907" y="142849"/>
                </a:lnTo>
                <a:lnTo>
                  <a:pt x="49377" y="121716"/>
                </a:lnTo>
                <a:close/>
              </a:path>
              <a:path w="64134" h="144779">
                <a:moveTo>
                  <a:pt x="63804" y="36169"/>
                </a:moveTo>
                <a:lnTo>
                  <a:pt x="46532" y="36169"/>
                </a:lnTo>
                <a:lnTo>
                  <a:pt x="46532" y="57302"/>
                </a:lnTo>
                <a:lnTo>
                  <a:pt x="59537" y="57302"/>
                </a:lnTo>
                <a:lnTo>
                  <a:pt x="63804" y="3616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461679" y="3716883"/>
            <a:ext cx="59055" cy="146050"/>
          </a:xfrm>
          <a:custGeom>
            <a:avLst/>
            <a:gdLst/>
            <a:ahLst/>
            <a:cxnLst/>
            <a:rect l="l" t="t" r="r" b="b"/>
            <a:pathLst>
              <a:path w="59054" h="146050">
                <a:moveTo>
                  <a:pt x="58927" y="0"/>
                </a:moveTo>
                <a:lnTo>
                  <a:pt x="30479" y="0"/>
                </a:lnTo>
                <a:lnTo>
                  <a:pt x="24993" y="25806"/>
                </a:lnTo>
                <a:lnTo>
                  <a:pt x="53441" y="25806"/>
                </a:lnTo>
                <a:lnTo>
                  <a:pt x="58927" y="0"/>
                </a:lnTo>
                <a:close/>
              </a:path>
              <a:path w="59054" h="146050">
                <a:moveTo>
                  <a:pt x="50596" y="40030"/>
                </a:moveTo>
                <a:lnTo>
                  <a:pt x="22148" y="40030"/>
                </a:lnTo>
                <a:lnTo>
                  <a:pt x="0" y="145491"/>
                </a:lnTo>
                <a:lnTo>
                  <a:pt x="28447" y="145491"/>
                </a:lnTo>
                <a:lnTo>
                  <a:pt x="50596" y="4003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22436" y="3754259"/>
            <a:ext cx="109855" cy="111125"/>
          </a:xfrm>
          <a:custGeom>
            <a:avLst/>
            <a:gdLst/>
            <a:ahLst/>
            <a:cxnLst/>
            <a:rect l="l" t="t" r="r" b="b"/>
            <a:pathLst>
              <a:path w="109854" h="111125">
                <a:moveTo>
                  <a:pt x="109321" y="47548"/>
                </a:moveTo>
                <a:lnTo>
                  <a:pt x="89119" y="7200"/>
                </a:lnTo>
                <a:lnTo>
                  <a:pt x="59943" y="0"/>
                </a:lnTo>
                <a:lnTo>
                  <a:pt x="47063" y="1101"/>
                </a:lnTo>
                <a:lnTo>
                  <a:pt x="9258" y="26923"/>
                </a:lnTo>
                <a:lnTo>
                  <a:pt x="0" y="64414"/>
                </a:lnTo>
                <a:lnTo>
                  <a:pt x="0" y="72745"/>
                </a:lnTo>
                <a:lnTo>
                  <a:pt x="1828" y="80467"/>
                </a:lnTo>
                <a:lnTo>
                  <a:pt x="5689" y="87782"/>
                </a:lnTo>
                <a:lnTo>
                  <a:pt x="9347" y="95097"/>
                </a:lnTo>
                <a:lnTo>
                  <a:pt x="15036" y="100787"/>
                </a:lnTo>
                <a:lnTo>
                  <a:pt x="22758" y="104851"/>
                </a:lnTo>
                <a:lnTo>
                  <a:pt x="28651" y="107361"/>
                </a:lnTo>
                <a:lnTo>
                  <a:pt x="28651" y="57911"/>
                </a:lnTo>
                <a:lnTo>
                  <a:pt x="29870" y="51206"/>
                </a:lnTo>
                <a:lnTo>
                  <a:pt x="35153" y="36575"/>
                </a:lnTo>
                <a:lnTo>
                  <a:pt x="39014" y="30886"/>
                </a:lnTo>
                <a:lnTo>
                  <a:pt x="48361" y="23164"/>
                </a:lnTo>
                <a:lnTo>
                  <a:pt x="53847" y="21335"/>
                </a:lnTo>
                <a:lnTo>
                  <a:pt x="66243" y="21335"/>
                </a:lnTo>
                <a:lnTo>
                  <a:pt x="71323" y="23367"/>
                </a:lnTo>
                <a:lnTo>
                  <a:pt x="79044" y="31495"/>
                </a:lnTo>
                <a:lnTo>
                  <a:pt x="81076" y="36982"/>
                </a:lnTo>
                <a:lnTo>
                  <a:pt x="81076" y="101946"/>
                </a:lnTo>
                <a:lnTo>
                  <a:pt x="84150" y="100199"/>
                </a:lnTo>
                <a:lnTo>
                  <a:pt x="93065" y="92049"/>
                </a:lnTo>
                <a:lnTo>
                  <a:pt x="100149" y="82210"/>
                </a:lnTo>
                <a:lnTo>
                  <a:pt x="105232" y="71551"/>
                </a:lnTo>
                <a:lnTo>
                  <a:pt x="108296" y="60017"/>
                </a:lnTo>
                <a:lnTo>
                  <a:pt x="109321" y="47548"/>
                </a:lnTo>
                <a:close/>
              </a:path>
              <a:path w="109854" h="111125">
                <a:moveTo>
                  <a:pt x="81076" y="101946"/>
                </a:moveTo>
                <a:lnTo>
                  <a:pt x="81076" y="43891"/>
                </a:lnTo>
                <a:lnTo>
                  <a:pt x="80387" y="53720"/>
                </a:lnTo>
                <a:lnTo>
                  <a:pt x="78308" y="62788"/>
                </a:lnTo>
                <a:lnTo>
                  <a:pt x="74818" y="71094"/>
                </a:lnTo>
                <a:lnTo>
                  <a:pt x="69900" y="78638"/>
                </a:lnTo>
                <a:lnTo>
                  <a:pt x="64617" y="85343"/>
                </a:lnTo>
                <a:lnTo>
                  <a:pt x="57911" y="88798"/>
                </a:lnTo>
                <a:lnTo>
                  <a:pt x="44094" y="88798"/>
                </a:lnTo>
                <a:lnTo>
                  <a:pt x="38811" y="86563"/>
                </a:lnTo>
                <a:lnTo>
                  <a:pt x="30683" y="77622"/>
                </a:lnTo>
                <a:lnTo>
                  <a:pt x="28651" y="71526"/>
                </a:lnTo>
                <a:lnTo>
                  <a:pt x="28651" y="107361"/>
                </a:lnTo>
                <a:lnTo>
                  <a:pt x="35128" y="109245"/>
                </a:lnTo>
                <a:lnTo>
                  <a:pt x="41932" y="110366"/>
                </a:lnTo>
                <a:lnTo>
                  <a:pt x="49174" y="110743"/>
                </a:lnTo>
                <a:lnTo>
                  <a:pt x="62204" y="109566"/>
                </a:lnTo>
                <a:lnTo>
                  <a:pt x="73863" y="106044"/>
                </a:lnTo>
                <a:lnTo>
                  <a:pt x="81076" y="10194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42731" y="3754272"/>
            <a:ext cx="112395" cy="108585"/>
          </a:xfrm>
          <a:custGeom>
            <a:avLst/>
            <a:gdLst/>
            <a:ahLst/>
            <a:cxnLst/>
            <a:rect l="l" t="t" r="r" b="b"/>
            <a:pathLst>
              <a:path w="112395" h="108585">
                <a:moveTo>
                  <a:pt x="49174" y="2641"/>
                </a:moveTo>
                <a:lnTo>
                  <a:pt x="22148" y="2641"/>
                </a:lnTo>
                <a:lnTo>
                  <a:pt x="0" y="108102"/>
                </a:lnTo>
                <a:lnTo>
                  <a:pt x="28448" y="108102"/>
                </a:lnTo>
                <a:lnTo>
                  <a:pt x="37388" y="64820"/>
                </a:lnTo>
                <a:lnTo>
                  <a:pt x="39449" y="56054"/>
                </a:lnTo>
                <a:lnTo>
                  <a:pt x="41376" y="48945"/>
                </a:lnTo>
                <a:lnTo>
                  <a:pt x="43189" y="43475"/>
                </a:lnTo>
                <a:lnTo>
                  <a:pt x="44907" y="39624"/>
                </a:lnTo>
                <a:lnTo>
                  <a:pt x="46532" y="36256"/>
                </a:lnTo>
                <a:lnTo>
                  <a:pt x="46532" y="16459"/>
                </a:lnTo>
                <a:lnTo>
                  <a:pt x="49174" y="2641"/>
                </a:lnTo>
                <a:close/>
              </a:path>
              <a:path w="112395" h="108585">
                <a:moveTo>
                  <a:pt x="112369" y="31292"/>
                </a:moveTo>
                <a:lnTo>
                  <a:pt x="112369" y="19303"/>
                </a:lnTo>
                <a:lnTo>
                  <a:pt x="109931" y="12598"/>
                </a:lnTo>
                <a:lnTo>
                  <a:pt x="99771" y="2438"/>
                </a:lnTo>
                <a:lnTo>
                  <a:pt x="92862" y="0"/>
                </a:lnTo>
                <a:lnTo>
                  <a:pt x="77622" y="0"/>
                </a:lnTo>
                <a:lnTo>
                  <a:pt x="71526" y="1219"/>
                </a:lnTo>
                <a:lnTo>
                  <a:pt x="65633" y="3860"/>
                </a:lnTo>
                <a:lnTo>
                  <a:pt x="59740" y="6299"/>
                </a:lnTo>
                <a:lnTo>
                  <a:pt x="53238" y="10566"/>
                </a:lnTo>
                <a:lnTo>
                  <a:pt x="46532" y="16459"/>
                </a:lnTo>
                <a:lnTo>
                  <a:pt x="46532" y="36256"/>
                </a:lnTo>
                <a:lnTo>
                  <a:pt x="47751" y="33731"/>
                </a:lnTo>
                <a:lnTo>
                  <a:pt x="51816" y="29057"/>
                </a:lnTo>
                <a:lnTo>
                  <a:pt x="56896" y="25603"/>
                </a:lnTo>
                <a:lnTo>
                  <a:pt x="62179" y="22148"/>
                </a:lnTo>
                <a:lnTo>
                  <a:pt x="66852" y="20320"/>
                </a:lnTo>
                <a:lnTo>
                  <a:pt x="74980" y="20320"/>
                </a:lnTo>
                <a:lnTo>
                  <a:pt x="77825" y="21336"/>
                </a:lnTo>
                <a:lnTo>
                  <a:pt x="80060" y="23571"/>
                </a:lnTo>
                <a:lnTo>
                  <a:pt x="82296" y="25603"/>
                </a:lnTo>
                <a:lnTo>
                  <a:pt x="83312" y="28651"/>
                </a:lnTo>
                <a:lnTo>
                  <a:pt x="83312" y="108102"/>
                </a:lnTo>
                <a:lnTo>
                  <a:pt x="95910" y="108102"/>
                </a:lnTo>
                <a:lnTo>
                  <a:pt x="108712" y="48564"/>
                </a:lnTo>
                <a:lnTo>
                  <a:pt x="111150" y="38201"/>
                </a:lnTo>
                <a:lnTo>
                  <a:pt x="112369" y="31292"/>
                </a:lnTo>
                <a:close/>
              </a:path>
              <a:path w="112395" h="108585">
                <a:moveTo>
                  <a:pt x="83312" y="108102"/>
                </a:moveTo>
                <a:lnTo>
                  <a:pt x="83312" y="34137"/>
                </a:lnTo>
                <a:lnTo>
                  <a:pt x="82296" y="39420"/>
                </a:lnTo>
                <a:lnTo>
                  <a:pt x="80467" y="48361"/>
                </a:lnTo>
                <a:lnTo>
                  <a:pt x="67462" y="108102"/>
                </a:lnTo>
                <a:lnTo>
                  <a:pt x="83312" y="10810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44002" y="6079959"/>
            <a:ext cx="1814677" cy="4351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538624" y="6206959"/>
            <a:ext cx="165735" cy="182245"/>
          </a:xfrm>
          <a:custGeom>
            <a:avLst/>
            <a:gdLst/>
            <a:ahLst/>
            <a:cxnLst/>
            <a:rect l="l" t="t" r="r" b="b"/>
            <a:pathLst>
              <a:path w="165735" h="182245">
                <a:moveTo>
                  <a:pt x="165366" y="0"/>
                </a:moveTo>
                <a:lnTo>
                  <a:pt x="38099" y="0"/>
                </a:lnTo>
                <a:lnTo>
                  <a:pt x="0" y="181876"/>
                </a:lnTo>
                <a:lnTo>
                  <a:pt x="37337" y="181876"/>
                </a:lnTo>
                <a:lnTo>
                  <a:pt x="53593" y="104406"/>
                </a:lnTo>
                <a:lnTo>
                  <a:pt x="59943" y="104406"/>
                </a:lnTo>
                <a:lnTo>
                  <a:pt x="59943" y="73914"/>
                </a:lnTo>
                <a:lnTo>
                  <a:pt x="69087" y="30480"/>
                </a:lnTo>
                <a:lnTo>
                  <a:pt x="159003" y="30480"/>
                </a:lnTo>
                <a:lnTo>
                  <a:pt x="165366" y="0"/>
                </a:lnTo>
                <a:close/>
              </a:path>
              <a:path w="165735" h="182245">
                <a:moveTo>
                  <a:pt x="148081" y="73914"/>
                </a:moveTo>
                <a:lnTo>
                  <a:pt x="59943" y="73914"/>
                </a:lnTo>
                <a:lnTo>
                  <a:pt x="59943" y="104406"/>
                </a:lnTo>
                <a:lnTo>
                  <a:pt x="141744" y="104406"/>
                </a:lnTo>
                <a:lnTo>
                  <a:pt x="148081" y="73914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94072" y="6206959"/>
            <a:ext cx="73660" cy="182245"/>
          </a:xfrm>
          <a:custGeom>
            <a:avLst/>
            <a:gdLst/>
            <a:ahLst/>
            <a:cxnLst/>
            <a:rect l="l" t="t" r="r" b="b"/>
            <a:pathLst>
              <a:path w="73660" h="182245">
                <a:moveTo>
                  <a:pt x="73659" y="0"/>
                </a:moveTo>
                <a:lnTo>
                  <a:pt x="38099" y="0"/>
                </a:lnTo>
                <a:lnTo>
                  <a:pt x="31241" y="32258"/>
                </a:lnTo>
                <a:lnTo>
                  <a:pt x="66801" y="32258"/>
                </a:lnTo>
                <a:lnTo>
                  <a:pt x="73659" y="0"/>
                </a:lnTo>
                <a:close/>
              </a:path>
              <a:path w="73660" h="182245">
                <a:moveTo>
                  <a:pt x="63245" y="50038"/>
                </a:moveTo>
                <a:lnTo>
                  <a:pt x="27685" y="50038"/>
                </a:lnTo>
                <a:lnTo>
                  <a:pt x="0" y="181876"/>
                </a:lnTo>
                <a:lnTo>
                  <a:pt x="35559" y="181876"/>
                </a:lnTo>
                <a:lnTo>
                  <a:pt x="63245" y="5003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765179" y="6253695"/>
            <a:ext cx="140970" cy="135255"/>
          </a:xfrm>
          <a:custGeom>
            <a:avLst/>
            <a:gdLst/>
            <a:ahLst/>
            <a:cxnLst/>
            <a:rect l="l" t="t" r="r" b="b"/>
            <a:pathLst>
              <a:path w="140970" h="135254">
                <a:moveTo>
                  <a:pt x="61467" y="3302"/>
                </a:moveTo>
                <a:lnTo>
                  <a:pt x="27685" y="3302"/>
                </a:lnTo>
                <a:lnTo>
                  <a:pt x="0" y="135140"/>
                </a:lnTo>
                <a:lnTo>
                  <a:pt x="35560" y="135140"/>
                </a:lnTo>
                <a:lnTo>
                  <a:pt x="46736" y="81038"/>
                </a:lnTo>
                <a:lnTo>
                  <a:pt x="49311" y="70080"/>
                </a:lnTo>
                <a:lnTo>
                  <a:pt x="51720" y="61194"/>
                </a:lnTo>
                <a:lnTo>
                  <a:pt x="53986" y="54356"/>
                </a:lnTo>
                <a:lnTo>
                  <a:pt x="56134" y="49542"/>
                </a:lnTo>
                <a:lnTo>
                  <a:pt x="58166" y="45333"/>
                </a:lnTo>
                <a:lnTo>
                  <a:pt x="58165" y="20586"/>
                </a:lnTo>
                <a:lnTo>
                  <a:pt x="61467" y="3302"/>
                </a:lnTo>
                <a:close/>
              </a:path>
              <a:path w="140970" h="135254">
                <a:moveTo>
                  <a:pt x="140474" y="34556"/>
                </a:moveTo>
                <a:lnTo>
                  <a:pt x="119827" y="2317"/>
                </a:lnTo>
                <a:lnTo>
                  <a:pt x="105168" y="0"/>
                </a:lnTo>
                <a:lnTo>
                  <a:pt x="97027" y="0"/>
                </a:lnTo>
                <a:lnTo>
                  <a:pt x="58165" y="20586"/>
                </a:lnTo>
                <a:lnTo>
                  <a:pt x="58166" y="45333"/>
                </a:lnTo>
                <a:lnTo>
                  <a:pt x="59689" y="42176"/>
                </a:lnTo>
                <a:lnTo>
                  <a:pt x="64769" y="36322"/>
                </a:lnTo>
                <a:lnTo>
                  <a:pt x="71119" y="32016"/>
                </a:lnTo>
                <a:lnTo>
                  <a:pt x="77723" y="27686"/>
                </a:lnTo>
                <a:lnTo>
                  <a:pt x="83565" y="25400"/>
                </a:lnTo>
                <a:lnTo>
                  <a:pt x="93725" y="25400"/>
                </a:lnTo>
                <a:lnTo>
                  <a:pt x="97294" y="26682"/>
                </a:lnTo>
                <a:lnTo>
                  <a:pt x="100075" y="29464"/>
                </a:lnTo>
                <a:lnTo>
                  <a:pt x="102882" y="32016"/>
                </a:lnTo>
                <a:lnTo>
                  <a:pt x="104152" y="35826"/>
                </a:lnTo>
                <a:lnTo>
                  <a:pt x="104152" y="135140"/>
                </a:lnTo>
                <a:lnTo>
                  <a:pt x="119900" y="135140"/>
                </a:lnTo>
                <a:lnTo>
                  <a:pt x="137902" y="51803"/>
                </a:lnTo>
                <a:lnTo>
                  <a:pt x="139331" y="44489"/>
                </a:lnTo>
                <a:lnTo>
                  <a:pt x="140188" y="38749"/>
                </a:lnTo>
                <a:lnTo>
                  <a:pt x="140474" y="34556"/>
                </a:lnTo>
                <a:close/>
              </a:path>
              <a:path w="140970" h="135254">
                <a:moveTo>
                  <a:pt x="104152" y="135140"/>
                </a:moveTo>
                <a:lnTo>
                  <a:pt x="104152" y="42684"/>
                </a:lnTo>
                <a:lnTo>
                  <a:pt x="102882" y="49288"/>
                </a:lnTo>
                <a:lnTo>
                  <a:pt x="100584" y="60464"/>
                </a:lnTo>
                <a:lnTo>
                  <a:pt x="84328" y="135140"/>
                </a:lnTo>
                <a:lnTo>
                  <a:pt x="104152" y="13514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21148" y="6253750"/>
            <a:ext cx="124460" cy="138430"/>
          </a:xfrm>
          <a:custGeom>
            <a:avLst/>
            <a:gdLst/>
            <a:ahLst/>
            <a:cxnLst/>
            <a:rect l="l" t="t" r="r" b="b"/>
            <a:pathLst>
              <a:path w="124460" h="138429">
                <a:moveTo>
                  <a:pt x="89915" y="135073"/>
                </a:moveTo>
                <a:lnTo>
                  <a:pt x="89915" y="41855"/>
                </a:lnTo>
                <a:lnTo>
                  <a:pt x="89153" y="45665"/>
                </a:lnTo>
                <a:lnTo>
                  <a:pt x="87629" y="50745"/>
                </a:lnTo>
                <a:lnTo>
                  <a:pt x="82347" y="52218"/>
                </a:lnTo>
                <a:lnTo>
                  <a:pt x="74898" y="53571"/>
                </a:lnTo>
                <a:lnTo>
                  <a:pt x="65023" y="54807"/>
                </a:lnTo>
                <a:lnTo>
                  <a:pt x="53593" y="55825"/>
                </a:lnTo>
                <a:lnTo>
                  <a:pt x="39687" y="57540"/>
                </a:lnTo>
                <a:lnTo>
                  <a:pt x="2889" y="82845"/>
                </a:lnTo>
                <a:lnTo>
                  <a:pt x="0" y="99767"/>
                </a:lnTo>
                <a:lnTo>
                  <a:pt x="666" y="107919"/>
                </a:lnTo>
                <a:lnTo>
                  <a:pt x="29991" y="137710"/>
                </a:lnTo>
                <a:lnTo>
                  <a:pt x="33527" y="138010"/>
                </a:lnTo>
                <a:lnTo>
                  <a:pt x="33527" y="91639"/>
                </a:lnTo>
                <a:lnTo>
                  <a:pt x="35559" y="87575"/>
                </a:lnTo>
                <a:lnTo>
                  <a:pt x="77977" y="74367"/>
                </a:lnTo>
                <a:lnTo>
                  <a:pt x="80771" y="73859"/>
                </a:lnTo>
                <a:lnTo>
                  <a:pt x="83057" y="73351"/>
                </a:lnTo>
                <a:lnTo>
                  <a:pt x="83057" y="135073"/>
                </a:lnTo>
                <a:lnTo>
                  <a:pt x="89915" y="135073"/>
                </a:lnTo>
                <a:close/>
              </a:path>
              <a:path w="124460" h="138429">
                <a:moveTo>
                  <a:pt x="124205" y="39315"/>
                </a:moveTo>
                <a:lnTo>
                  <a:pt x="124205" y="35251"/>
                </a:lnTo>
                <a:lnTo>
                  <a:pt x="123443" y="28108"/>
                </a:lnTo>
                <a:lnTo>
                  <a:pt x="86332" y="568"/>
                </a:lnTo>
                <a:lnTo>
                  <a:pt x="73405" y="0"/>
                </a:lnTo>
                <a:lnTo>
                  <a:pt x="62805" y="564"/>
                </a:lnTo>
                <a:lnTo>
                  <a:pt x="22447" y="21631"/>
                </a:lnTo>
                <a:lnTo>
                  <a:pt x="14223" y="37029"/>
                </a:lnTo>
                <a:lnTo>
                  <a:pt x="49021" y="40077"/>
                </a:lnTo>
                <a:lnTo>
                  <a:pt x="50291" y="35251"/>
                </a:lnTo>
                <a:lnTo>
                  <a:pt x="52831" y="31695"/>
                </a:lnTo>
                <a:lnTo>
                  <a:pt x="56641" y="29155"/>
                </a:lnTo>
                <a:lnTo>
                  <a:pt x="60197" y="26615"/>
                </a:lnTo>
                <a:lnTo>
                  <a:pt x="65023" y="25409"/>
                </a:lnTo>
                <a:lnTo>
                  <a:pt x="89915" y="135073"/>
                </a:lnTo>
                <a:lnTo>
                  <a:pt x="110489" y="135073"/>
                </a:lnTo>
                <a:lnTo>
                  <a:pt x="113490" y="94167"/>
                </a:lnTo>
                <a:lnTo>
                  <a:pt x="122289" y="52718"/>
                </a:lnTo>
                <a:lnTo>
                  <a:pt x="123189" y="47951"/>
                </a:lnTo>
                <a:lnTo>
                  <a:pt x="123951" y="43379"/>
                </a:lnTo>
                <a:lnTo>
                  <a:pt x="124205" y="39315"/>
                </a:lnTo>
                <a:close/>
              </a:path>
              <a:path w="124460" h="138429">
                <a:moveTo>
                  <a:pt x="83057" y="135073"/>
                </a:moveTo>
                <a:lnTo>
                  <a:pt x="83057" y="73351"/>
                </a:lnTo>
                <a:lnTo>
                  <a:pt x="82041" y="78177"/>
                </a:lnTo>
                <a:lnTo>
                  <a:pt x="80009" y="86813"/>
                </a:lnTo>
                <a:lnTo>
                  <a:pt x="77977" y="93417"/>
                </a:lnTo>
                <a:lnTo>
                  <a:pt x="75691" y="97481"/>
                </a:lnTo>
                <a:lnTo>
                  <a:pt x="73405" y="101799"/>
                </a:lnTo>
                <a:lnTo>
                  <a:pt x="69849" y="105101"/>
                </a:lnTo>
                <a:lnTo>
                  <a:pt x="65023" y="107641"/>
                </a:lnTo>
                <a:lnTo>
                  <a:pt x="60197" y="110435"/>
                </a:lnTo>
                <a:lnTo>
                  <a:pt x="55117" y="111705"/>
                </a:lnTo>
                <a:lnTo>
                  <a:pt x="44703" y="111610"/>
                </a:lnTo>
                <a:lnTo>
                  <a:pt x="40893" y="110181"/>
                </a:lnTo>
                <a:lnTo>
                  <a:pt x="38099" y="107387"/>
                </a:lnTo>
                <a:lnTo>
                  <a:pt x="35051" y="104593"/>
                </a:lnTo>
                <a:lnTo>
                  <a:pt x="33527" y="101037"/>
                </a:lnTo>
                <a:lnTo>
                  <a:pt x="33527" y="138010"/>
                </a:lnTo>
                <a:lnTo>
                  <a:pt x="37845" y="138375"/>
                </a:lnTo>
                <a:lnTo>
                  <a:pt x="44957" y="138317"/>
                </a:lnTo>
                <a:lnTo>
                  <a:pt x="51307" y="136851"/>
                </a:lnTo>
                <a:lnTo>
                  <a:pt x="58165" y="133562"/>
                </a:lnTo>
                <a:lnTo>
                  <a:pt x="65023" y="130501"/>
                </a:lnTo>
                <a:lnTo>
                  <a:pt x="70865" y="125929"/>
                </a:lnTo>
                <a:lnTo>
                  <a:pt x="76199" y="120087"/>
                </a:lnTo>
                <a:lnTo>
                  <a:pt x="76453" y="125421"/>
                </a:lnTo>
                <a:lnTo>
                  <a:pt x="77469" y="130260"/>
                </a:lnTo>
                <a:lnTo>
                  <a:pt x="78739" y="135073"/>
                </a:lnTo>
                <a:lnTo>
                  <a:pt x="83057" y="135073"/>
                </a:lnTo>
                <a:close/>
              </a:path>
              <a:path w="124460" h="138429">
                <a:moveTo>
                  <a:pt x="113537" y="135073"/>
                </a:moveTo>
                <a:lnTo>
                  <a:pt x="111505" y="128215"/>
                </a:lnTo>
                <a:lnTo>
                  <a:pt x="110489" y="121878"/>
                </a:lnTo>
                <a:lnTo>
                  <a:pt x="110489" y="135073"/>
                </a:lnTo>
                <a:lnTo>
                  <a:pt x="113537" y="13507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60848" y="6206959"/>
            <a:ext cx="73660" cy="182245"/>
          </a:xfrm>
          <a:custGeom>
            <a:avLst/>
            <a:gdLst/>
            <a:ahLst/>
            <a:cxnLst/>
            <a:rect l="l" t="t" r="r" b="b"/>
            <a:pathLst>
              <a:path w="73660" h="182245">
                <a:moveTo>
                  <a:pt x="73660" y="0"/>
                </a:moveTo>
                <a:lnTo>
                  <a:pt x="38100" y="0"/>
                </a:lnTo>
                <a:lnTo>
                  <a:pt x="0" y="181876"/>
                </a:lnTo>
                <a:lnTo>
                  <a:pt x="35560" y="181876"/>
                </a:lnTo>
                <a:lnTo>
                  <a:pt x="7366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136273" y="6253708"/>
            <a:ext cx="126364" cy="138430"/>
          </a:xfrm>
          <a:custGeom>
            <a:avLst/>
            <a:gdLst/>
            <a:ahLst/>
            <a:cxnLst/>
            <a:rect l="l" t="t" r="r" b="b"/>
            <a:pathLst>
              <a:path w="126364" h="138429">
                <a:moveTo>
                  <a:pt x="126250" y="65532"/>
                </a:moveTo>
                <a:lnTo>
                  <a:pt x="126250" y="56896"/>
                </a:lnTo>
                <a:lnTo>
                  <a:pt x="125349" y="44239"/>
                </a:lnTo>
                <a:lnTo>
                  <a:pt x="104208" y="8465"/>
                </a:lnTo>
                <a:lnTo>
                  <a:pt x="73418" y="0"/>
                </a:lnTo>
                <a:lnTo>
                  <a:pt x="55610" y="1805"/>
                </a:lnTo>
                <a:lnTo>
                  <a:pt x="14985" y="28702"/>
                </a:lnTo>
                <a:lnTo>
                  <a:pt x="0" y="76962"/>
                </a:lnTo>
                <a:lnTo>
                  <a:pt x="1047" y="90162"/>
                </a:lnTo>
                <a:lnTo>
                  <a:pt x="25625" y="129000"/>
                </a:lnTo>
                <a:lnTo>
                  <a:pt x="34289" y="133464"/>
                </a:lnTo>
                <a:lnTo>
                  <a:pt x="34289" y="80264"/>
                </a:lnTo>
                <a:lnTo>
                  <a:pt x="37858" y="80264"/>
                </a:lnTo>
                <a:lnTo>
                  <a:pt x="37858" y="58674"/>
                </a:lnTo>
                <a:lnTo>
                  <a:pt x="39759" y="50962"/>
                </a:lnTo>
                <a:lnTo>
                  <a:pt x="62242" y="25400"/>
                </a:lnTo>
                <a:lnTo>
                  <a:pt x="76974" y="25400"/>
                </a:lnTo>
                <a:lnTo>
                  <a:pt x="82816" y="27940"/>
                </a:lnTo>
                <a:lnTo>
                  <a:pt x="87388" y="32766"/>
                </a:lnTo>
                <a:lnTo>
                  <a:pt x="91706" y="37846"/>
                </a:lnTo>
                <a:lnTo>
                  <a:pt x="93738" y="45212"/>
                </a:lnTo>
                <a:lnTo>
                  <a:pt x="93738" y="80264"/>
                </a:lnTo>
                <a:lnTo>
                  <a:pt x="123710" y="80264"/>
                </a:lnTo>
                <a:lnTo>
                  <a:pt x="125488" y="73406"/>
                </a:lnTo>
                <a:lnTo>
                  <a:pt x="126250" y="65532"/>
                </a:lnTo>
                <a:close/>
              </a:path>
              <a:path w="126364" h="138429">
                <a:moveTo>
                  <a:pt x="119900" y="100076"/>
                </a:moveTo>
                <a:lnTo>
                  <a:pt x="88150" y="94742"/>
                </a:lnTo>
                <a:lnTo>
                  <a:pt x="82677" y="102743"/>
                </a:lnTo>
                <a:lnTo>
                  <a:pt x="76180" y="108458"/>
                </a:lnTo>
                <a:lnTo>
                  <a:pt x="68683" y="111887"/>
                </a:lnTo>
                <a:lnTo>
                  <a:pt x="60210" y="113030"/>
                </a:lnTo>
                <a:lnTo>
                  <a:pt x="52844" y="113030"/>
                </a:lnTo>
                <a:lnTo>
                  <a:pt x="46748" y="110236"/>
                </a:lnTo>
                <a:lnTo>
                  <a:pt x="36575" y="99568"/>
                </a:lnTo>
                <a:lnTo>
                  <a:pt x="34289" y="92456"/>
                </a:lnTo>
                <a:lnTo>
                  <a:pt x="34289" y="133464"/>
                </a:lnTo>
                <a:lnTo>
                  <a:pt x="35793" y="134239"/>
                </a:lnTo>
                <a:lnTo>
                  <a:pt x="47244" y="137382"/>
                </a:lnTo>
                <a:lnTo>
                  <a:pt x="59956" y="138430"/>
                </a:lnTo>
                <a:lnTo>
                  <a:pt x="69434" y="137815"/>
                </a:lnTo>
                <a:lnTo>
                  <a:pt x="109073" y="116809"/>
                </a:lnTo>
                <a:lnTo>
                  <a:pt x="114904" y="109025"/>
                </a:lnTo>
                <a:lnTo>
                  <a:pt x="119900" y="100076"/>
                </a:lnTo>
                <a:close/>
              </a:path>
              <a:path w="126364" h="138429">
                <a:moveTo>
                  <a:pt x="93738" y="80264"/>
                </a:moveTo>
                <a:lnTo>
                  <a:pt x="93738" y="58674"/>
                </a:lnTo>
                <a:lnTo>
                  <a:pt x="37858" y="58674"/>
                </a:lnTo>
                <a:lnTo>
                  <a:pt x="37858" y="80264"/>
                </a:lnTo>
                <a:lnTo>
                  <a:pt x="93738" y="80264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342280" y="6206959"/>
            <a:ext cx="75565" cy="182245"/>
          </a:xfrm>
          <a:custGeom>
            <a:avLst/>
            <a:gdLst/>
            <a:ahLst/>
            <a:cxnLst/>
            <a:rect l="l" t="t" r="r" b="b"/>
            <a:pathLst>
              <a:path w="75564" h="182245">
                <a:moveTo>
                  <a:pt x="75437" y="0"/>
                </a:moveTo>
                <a:lnTo>
                  <a:pt x="38099" y="0"/>
                </a:lnTo>
                <a:lnTo>
                  <a:pt x="0" y="181876"/>
                </a:lnTo>
                <a:lnTo>
                  <a:pt x="37337" y="181876"/>
                </a:lnTo>
                <a:lnTo>
                  <a:pt x="75437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414657" y="6253695"/>
            <a:ext cx="140970" cy="135255"/>
          </a:xfrm>
          <a:custGeom>
            <a:avLst/>
            <a:gdLst/>
            <a:ahLst/>
            <a:cxnLst/>
            <a:rect l="l" t="t" r="r" b="b"/>
            <a:pathLst>
              <a:path w="140970" h="135254">
                <a:moveTo>
                  <a:pt x="61467" y="3302"/>
                </a:moveTo>
                <a:lnTo>
                  <a:pt x="27685" y="3302"/>
                </a:lnTo>
                <a:lnTo>
                  <a:pt x="0" y="135140"/>
                </a:lnTo>
                <a:lnTo>
                  <a:pt x="35560" y="135140"/>
                </a:lnTo>
                <a:lnTo>
                  <a:pt x="46736" y="81038"/>
                </a:lnTo>
                <a:lnTo>
                  <a:pt x="49311" y="70080"/>
                </a:lnTo>
                <a:lnTo>
                  <a:pt x="51720" y="61194"/>
                </a:lnTo>
                <a:lnTo>
                  <a:pt x="53986" y="54356"/>
                </a:lnTo>
                <a:lnTo>
                  <a:pt x="56134" y="49542"/>
                </a:lnTo>
                <a:lnTo>
                  <a:pt x="58166" y="45333"/>
                </a:lnTo>
                <a:lnTo>
                  <a:pt x="58165" y="20586"/>
                </a:lnTo>
                <a:lnTo>
                  <a:pt x="61467" y="3302"/>
                </a:lnTo>
                <a:close/>
              </a:path>
              <a:path w="140970" h="135254">
                <a:moveTo>
                  <a:pt x="140474" y="34556"/>
                </a:moveTo>
                <a:lnTo>
                  <a:pt x="119827" y="2317"/>
                </a:lnTo>
                <a:lnTo>
                  <a:pt x="105168" y="0"/>
                </a:lnTo>
                <a:lnTo>
                  <a:pt x="97027" y="0"/>
                </a:lnTo>
                <a:lnTo>
                  <a:pt x="58165" y="20586"/>
                </a:lnTo>
                <a:lnTo>
                  <a:pt x="58166" y="45333"/>
                </a:lnTo>
                <a:lnTo>
                  <a:pt x="59689" y="42176"/>
                </a:lnTo>
                <a:lnTo>
                  <a:pt x="64769" y="36322"/>
                </a:lnTo>
                <a:lnTo>
                  <a:pt x="71119" y="32016"/>
                </a:lnTo>
                <a:lnTo>
                  <a:pt x="77723" y="27686"/>
                </a:lnTo>
                <a:lnTo>
                  <a:pt x="83565" y="25400"/>
                </a:lnTo>
                <a:lnTo>
                  <a:pt x="93725" y="25400"/>
                </a:lnTo>
                <a:lnTo>
                  <a:pt x="97294" y="26682"/>
                </a:lnTo>
                <a:lnTo>
                  <a:pt x="100075" y="29464"/>
                </a:lnTo>
                <a:lnTo>
                  <a:pt x="102882" y="32016"/>
                </a:lnTo>
                <a:lnTo>
                  <a:pt x="104152" y="35826"/>
                </a:lnTo>
                <a:lnTo>
                  <a:pt x="104152" y="135140"/>
                </a:lnTo>
                <a:lnTo>
                  <a:pt x="119900" y="135140"/>
                </a:lnTo>
                <a:lnTo>
                  <a:pt x="137902" y="51803"/>
                </a:lnTo>
                <a:lnTo>
                  <a:pt x="139331" y="44489"/>
                </a:lnTo>
                <a:lnTo>
                  <a:pt x="140188" y="38749"/>
                </a:lnTo>
                <a:lnTo>
                  <a:pt x="140474" y="34556"/>
                </a:lnTo>
                <a:close/>
              </a:path>
              <a:path w="140970" h="135254">
                <a:moveTo>
                  <a:pt x="104152" y="135140"/>
                </a:moveTo>
                <a:lnTo>
                  <a:pt x="104152" y="42684"/>
                </a:lnTo>
                <a:lnTo>
                  <a:pt x="102882" y="49288"/>
                </a:lnTo>
                <a:lnTo>
                  <a:pt x="100584" y="60464"/>
                </a:lnTo>
                <a:lnTo>
                  <a:pt x="84328" y="135140"/>
                </a:lnTo>
                <a:lnTo>
                  <a:pt x="104152" y="13514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64771" y="6253780"/>
            <a:ext cx="134620" cy="138430"/>
          </a:xfrm>
          <a:custGeom>
            <a:avLst/>
            <a:gdLst/>
            <a:ahLst/>
            <a:cxnLst/>
            <a:rect l="l" t="t" r="r" b="b"/>
            <a:pathLst>
              <a:path w="134620" h="138429">
                <a:moveTo>
                  <a:pt x="88900" y="135301"/>
                </a:moveTo>
                <a:lnTo>
                  <a:pt x="88900" y="101782"/>
                </a:lnTo>
                <a:lnTo>
                  <a:pt x="87122" y="104830"/>
                </a:lnTo>
                <a:lnTo>
                  <a:pt x="83820" y="107370"/>
                </a:lnTo>
                <a:lnTo>
                  <a:pt x="78994" y="111180"/>
                </a:lnTo>
                <a:lnTo>
                  <a:pt x="72390" y="112958"/>
                </a:lnTo>
                <a:lnTo>
                  <a:pt x="56642" y="112958"/>
                </a:lnTo>
                <a:lnTo>
                  <a:pt x="50546" y="111434"/>
                </a:lnTo>
                <a:lnTo>
                  <a:pt x="41402" y="105338"/>
                </a:lnTo>
                <a:lnTo>
                  <a:pt x="37592" y="100258"/>
                </a:lnTo>
                <a:lnTo>
                  <a:pt x="34544" y="92892"/>
                </a:lnTo>
                <a:lnTo>
                  <a:pt x="0" y="98480"/>
                </a:lnTo>
                <a:lnTo>
                  <a:pt x="29702" y="132464"/>
                </a:lnTo>
                <a:lnTo>
                  <a:pt x="64500" y="138320"/>
                </a:lnTo>
                <a:lnTo>
                  <a:pt x="67056" y="138245"/>
                </a:lnTo>
                <a:lnTo>
                  <a:pt x="78232" y="137534"/>
                </a:lnTo>
                <a:lnTo>
                  <a:pt x="78994" y="137449"/>
                </a:lnTo>
                <a:lnTo>
                  <a:pt x="88900" y="135301"/>
                </a:lnTo>
                <a:close/>
              </a:path>
              <a:path w="134620" h="138429">
                <a:moveTo>
                  <a:pt x="134366" y="34459"/>
                </a:moveTo>
                <a:lnTo>
                  <a:pt x="101827" y="2233"/>
                </a:lnTo>
                <a:lnTo>
                  <a:pt x="78232" y="0"/>
                </a:lnTo>
                <a:lnTo>
                  <a:pt x="64500" y="911"/>
                </a:lnTo>
                <a:lnTo>
                  <a:pt x="26348" y="21624"/>
                </a:lnTo>
                <a:lnTo>
                  <a:pt x="19812" y="42854"/>
                </a:lnTo>
                <a:lnTo>
                  <a:pt x="20570" y="50287"/>
                </a:lnTo>
                <a:lnTo>
                  <a:pt x="53340" y="78504"/>
                </a:lnTo>
                <a:lnTo>
                  <a:pt x="53340" y="33697"/>
                </a:lnTo>
                <a:lnTo>
                  <a:pt x="54864" y="30903"/>
                </a:lnTo>
                <a:lnTo>
                  <a:pt x="61468" y="25836"/>
                </a:lnTo>
                <a:lnTo>
                  <a:pt x="66802" y="24553"/>
                </a:lnTo>
                <a:lnTo>
                  <a:pt x="81534" y="24553"/>
                </a:lnTo>
                <a:lnTo>
                  <a:pt x="101600" y="40314"/>
                </a:lnTo>
                <a:lnTo>
                  <a:pt x="134366" y="34459"/>
                </a:lnTo>
                <a:close/>
              </a:path>
              <a:path w="134620" h="138429">
                <a:moveTo>
                  <a:pt x="125222" y="91876"/>
                </a:moveTo>
                <a:lnTo>
                  <a:pt x="99790" y="59586"/>
                </a:lnTo>
                <a:lnTo>
                  <a:pt x="66802" y="48608"/>
                </a:lnTo>
                <a:lnTo>
                  <a:pt x="60452" y="46410"/>
                </a:lnTo>
                <a:lnTo>
                  <a:pt x="58166" y="45140"/>
                </a:lnTo>
                <a:lnTo>
                  <a:pt x="54864" y="42854"/>
                </a:lnTo>
                <a:lnTo>
                  <a:pt x="53340" y="40314"/>
                </a:lnTo>
                <a:lnTo>
                  <a:pt x="53340" y="78504"/>
                </a:lnTo>
                <a:lnTo>
                  <a:pt x="57110" y="79970"/>
                </a:lnTo>
                <a:lnTo>
                  <a:pt x="71628" y="85018"/>
                </a:lnTo>
                <a:lnTo>
                  <a:pt x="79502" y="87812"/>
                </a:lnTo>
                <a:lnTo>
                  <a:pt x="84582" y="90098"/>
                </a:lnTo>
                <a:lnTo>
                  <a:pt x="88138" y="93654"/>
                </a:lnTo>
                <a:lnTo>
                  <a:pt x="88900" y="95940"/>
                </a:lnTo>
                <a:lnTo>
                  <a:pt x="88900" y="135301"/>
                </a:lnTo>
                <a:lnTo>
                  <a:pt x="90614" y="134929"/>
                </a:lnTo>
                <a:lnTo>
                  <a:pt x="121253" y="109497"/>
                </a:lnTo>
                <a:lnTo>
                  <a:pt x="124225" y="101032"/>
                </a:lnTo>
                <a:lnTo>
                  <a:pt x="125222" y="9187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698883" y="6253695"/>
            <a:ext cx="155575" cy="186055"/>
          </a:xfrm>
          <a:custGeom>
            <a:avLst/>
            <a:gdLst/>
            <a:ahLst/>
            <a:cxnLst/>
            <a:rect l="l" t="t" r="r" b="b"/>
            <a:pathLst>
              <a:path w="155575" h="186054">
                <a:moveTo>
                  <a:pt x="71627" y="3301"/>
                </a:moveTo>
                <a:lnTo>
                  <a:pt x="37845" y="3301"/>
                </a:lnTo>
                <a:lnTo>
                  <a:pt x="0" y="185432"/>
                </a:lnTo>
                <a:lnTo>
                  <a:pt x="35560" y="185432"/>
                </a:lnTo>
                <a:lnTo>
                  <a:pt x="49529" y="117360"/>
                </a:lnTo>
                <a:lnTo>
                  <a:pt x="57046" y="126548"/>
                </a:lnTo>
                <a:lnTo>
                  <a:pt x="59182" y="128081"/>
                </a:lnTo>
                <a:lnTo>
                  <a:pt x="59181" y="71881"/>
                </a:lnTo>
                <a:lnTo>
                  <a:pt x="60705" y="63500"/>
                </a:lnTo>
                <a:lnTo>
                  <a:pt x="66801" y="44703"/>
                </a:lnTo>
                <a:lnTo>
                  <a:pt x="68833" y="41543"/>
                </a:lnTo>
                <a:lnTo>
                  <a:pt x="68833" y="16763"/>
                </a:lnTo>
                <a:lnTo>
                  <a:pt x="71627" y="3301"/>
                </a:lnTo>
                <a:close/>
              </a:path>
              <a:path w="155575" h="186054">
                <a:moveTo>
                  <a:pt x="120916" y="128370"/>
                </a:moveTo>
                <a:lnTo>
                  <a:pt x="120916" y="56134"/>
                </a:lnTo>
                <a:lnTo>
                  <a:pt x="120581" y="62717"/>
                </a:lnTo>
                <a:lnTo>
                  <a:pt x="119578" y="69511"/>
                </a:lnTo>
                <a:lnTo>
                  <a:pt x="101866" y="105422"/>
                </a:lnTo>
                <a:lnTo>
                  <a:pt x="90424" y="111772"/>
                </a:lnTo>
                <a:lnTo>
                  <a:pt x="77724" y="111772"/>
                </a:lnTo>
                <a:lnTo>
                  <a:pt x="71882" y="108978"/>
                </a:lnTo>
                <a:lnTo>
                  <a:pt x="61722" y="97294"/>
                </a:lnTo>
                <a:lnTo>
                  <a:pt x="59181" y="89420"/>
                </a:lnTo>
                <a:lnTo>
                  <a:pt x="59182" y="128081"/>
                </a:lnTo>
                <a:lnTo>
                  <a:pt x="66230" y="133140"/>
                </a:lnTo>
                <a:lnTo>
                  <a:pt x="77033" y="137113"/>
                </a:lnTo>
                <a:lnTo>
                  <a:pt x="88900" y="138388"/>
                </a:lnTo>
                <a:lnTo>
                  <a:pt x="90424" y="138333"/>
                </a:lnTo>
                <a:lnTo>
                  <a:pt x="101750" y="137113"/>
                </a:lnTo>
                <a:lnTo>
                  <a:pt x="113231" y="133140"/>
                </a:lnTo>
                <a:lnTo>
                  <a:pt x="120916" y="128370"/>
                </a:lnTo>
                <a:close/>
              </a:path>
              <a:path w="155575" h="186054">
                <a:moveTo>
                  <a:pt x="155460" y="56895"/>
                </a:moveTo>
                <a:lnTo>
                  <a:pt x="142760" y="14223"/>
                </a:lnTo>
                <a:lnTo>
                  <a:pt x="109486" y="0"/>
                </a:lnTo>
                <a:lnTo>
                  <a:pt x="101750" y="68"/>
                </a:lnTo>
                <a:lnTo>
                  <a:pt x="95503" y="1269"/>
                </a:lnTo>
                <a:lnTo>
                  <a:pt x="82803" y="6349"/>
                </a:lnTo>
                <a:lnTo>
                  <a:pt x="76199" y="10667"/>
                </a:lnTo>
                <a:lnTo>
                  <a:pt x="68833" y="16763"/>
                </a:lnTo>
                <a:lnTo>
                  <a:pt x="68833" y="41543"/>
                </a:lnTo>
                <a:lnTo>
                  <a:pt x="71373" y="37591"/>
                </a:lnTo>
                <a:lnTo>
                  <a:pt x="82549" y="27939"/>
                </a:lnTo>
                <a:lnTo>
                  <a:pt x="88899" y="25400"/>
                </a:lnTo>
                <a:lnTo>
                  <a:pt x="102870" y="25400"/>
                </a:lnTo>
                <a:lnTo>
                  <a:pt x="108978" y="27939"/>
                </a:lnTo>
                <a:lnTo>
                  <a:pt x="118630" y="38607"/>
                </a:lnTo>
                <a:lnTo>
                  <a:pt x="120916" y="46227"/>
                </a:lnTo>
                <a:lnTo>
                  <a:pt x="120916" y="128370"/>
                </a:lnTo>
                <a:lnTo>
                  <a:pt x="123853" y="126548"/>
                </a:lnTo>
                <a:lnTo>
                  <a:pt x="133616" y="117360"/>
                </a:lnTo>
                <a:lnTo>
                  <a:pt x="143137" y="104307"/>
                </a:lnTo>
                <a:lnTo>
                  <a:pt x="149967" y="89895"/>
                </a:lnTo>
                <a:lnTo>
                  <a:pt x="154083" y="74099"/>
                </a:lnTo>
                <a:lnTo>
                  <a:pt x="155460" y="56895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870333" y="6253708"/>
            <a:ext cx="126364" cy="138430"/>
          </a:xfrm>
          <a:custGeom>
            <a:avLst/>
            <a:gdLst/>
            <a:ahLst/>
            <a:cxnLst/>
            <a:rect l="l" t="t" r="r" b="b"/>
            <a:pathLst>
              <a:path w="126364" h="138429">
                <a:moveTo>
                  <a:pt x="126250" y="65532"/>
                </a:moveTo>
                <a:lnTo>
                  <a:pt x="126250" y="56896"/>
                </a:lnTo>
                <a:lnTo>
                  <a:pt x="125349" y="44239"/>
                </a:lnTo>
                <a:lnTo>
                  <a:pt x="104208" y="8465"/>
                </a:lnTo>
                <a:lnTo>
                  <a:pt x="73418" y="0"/>
                </a:lnTo>
                <a:lnTo>
                  <a:pt x="55610" y="1805"/>
                </a:lnTo>
                <a:lnTo>
                  <a:pt x="14985" y="28702"/>
                </a:lnTo>
                <a:lnTo>
                  <a:pt x="0" y="76962"/>
                </a:lnTo>
                <a:lnTo>
                  <a:pt x="1047" y="90162"/>
                </a:lnTo>
                <a:lnTo>
                  <a:pt x="25625" y="129000"/>
                </a:lnTo>
                <a:lnTo>
                  <a:pt x="34289" y="133464"/>
                </a:lnTo>
                <a:lnTo>
                  <a:pt x="34289" y="80264"/>
                </a:lnTo>
                <a:lnTo>
                  <a:pt x="37858" y="80264"/>
                </a:lnTo>
                <a:lnTo>
                  <a:pt x="37858" y="58674"/>
                </a:lnTo>
                <a:lnTo>
                  <a:pt x="39759" y="50962"/>
                </a:lnTo>
                <a:lnTo>
                  <a:pt x="62242" y="25400"/>
                </a:lnTo>
                <a:lnTo>
                  <a:pt x="76974" y="25400"/>
                </a:lnTo>
                <a:lnTo>
                  <a:pt x="82816" y="27940"/>
                </a:lnTo>
                <a:lnTo>
                  <a:pt x="87388" y="32766"/>
                </a:lnTo>
                <a:lnTo>
                  <a:pt x="91706" y="37846"/>
                </a:lnTo>
                <a:lnTo>
                  <a:pt x="93738" y="45212"/>
                </a:lnTo>
                <a:lnTo>
                  <a:pt x="93738" y="80264"/>
                </a:lnTo>
                <a:lnTo>
                  <a:pt x="123710" y="80264"/>
                </a:lnTo>
                <a:lnTo>
                  <a:pt x="125488" y="73406"/>
                </a:lnTo>
                <a:lnTo>
                  <a:pt x="126250" y="65532"/>
                </a:lnTo>
                <a:close/>
              </a:path>
              <a:path w="126364" h="138429">
                <a:moveTo>
                  <a:pt x="119900" y="100076"/>
                </a:moveTo>
                <a:lnTo>
                  <a:pt x="88150" y="94742"/>
                </a:lnTo>
                <a:lnTo>
                  <a:pt x="82677" y="102743"/>
                </a:lnTo>
                <a:lnTo>
                  <a:pt x="76180" y="108458"/>
                </a:lnTo>
                <a:lnTo>
                  <a:pt x="68683" y="111887"/>
                </a:lnTo>
                <a:lnTo>
                  <a:pt x="60210" y="113030"/>
                </a:lnTo>
                <a:lnTo>
                  <a:pt x="52844" y="113030"/>
                </a:lnTo>
                <a:lnTo>
                  <a:pt x="46748" y="110236"/>
                </a:lnTo>
                <a:lnTo>
                  <a:pt x="36575" y="99568"/>
                </a:lnTo>
                <a:lnTo>
                  <a:pt x="34289" y="92456"/>
                </a:lnTo>
                <a:lnTo>
                  <a:pt x="34289" y="133464"/>
                </a:lnTo>
                <a:lnTo>
                  <a:pt x="35793" y="134239"/>
                </a:lnTo>
                <a:lnTo>
                  <a:pt x="47244" y="137382"/>
                </a:lnTo>
                <a:lnTo>
                  <a:pt x="59956" y="138430"/>
                </a:lnTo>
                <a:lnTo>
                  <a:pt x="69434" y="137815"/>
                </a:lnTo>
                <a:lnTo>
                  <a:pt x="109073" y="116809"/>
                </a:lnTo>
                <a:lnTo>
                  <a:pt x="114904" y="109025"/>
                </a:lnTo>
                <a:lnTo>
                  <a:pt x="119900" y="100076"/>
                </a:lnTo>
                <a:close/>
              </a:path>
              <a:path w="126364" h="138429">
                <a:moveTo>
                  <a:pt x="93738" y="80264"/>
                </a:moveTo>
                <a:lnTo>
                  <a:pt x="93738" y="58674"/>
                </a:lnTo>
                <a:lnTo>
                  <a:pt x="37858" y="58674"/>
                </a:lnTo>
                <a:lnTo>
                  <a:pt x="37858" y="80264"/>
                </a:lnTo>
                <a:lnTo>
                  <a:pt x="93738" y="80264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012078" y="6253708"/>
            <a:ext cx="128270" cy="138430"/>
          </a:xfrm>
          <a:custGeom>
            <a:avLst/>
            <a:gdLst/>
            <a:ahLst/>
            <a:cxnLst/>
            <a:rect l="l" t="t" r="r" b="b"/>
            <a:pathLst>
              <a:path w="128270" h="138429">
                <a:moveTo>
                  <a:pt x="128015" y="44449"/>
                </a:moveTo>
                <a:lnTo>
                  <a:pt x="104901" y="6857"/>
                </a:lnTo>
                <a:lnTo>
                  <a:pt x="75183" y="0"/>
                </a:lnTo>
                <a:lnTo>
                  <a:pt x="64710" y="670"/>
                </a:lnTo>
                <a:lnTo>
                  <a:pt x="27428" y="16966"/>
                </a:lnTo>
                <a:lnTo>
                  <a:pt x="5036" y="50962"/>
                </a:lnTo>
                <a:lnTo>
                  <a:pt x="0" y="81787"/>
                </a:lnTo>
                <a:lnTo>
                  <a:pt x="908" y="94368"/>
                </a:lnTo>
                <a:lnTo>
                  <a:pt x="22784" y="129964"/>
                </a:lnTo>
                <a:lnTo>
                  <a:pt x="35305" y="135507"/>
                </a:lnTo>
                <a:lnTo>
                  <a:pt x="35305" y="86105"/>
                </a:lnTo>
                <a:lnTo>
                  <a:pt x="35595" y="79295"/>
                </a:lnTo>
                <a:lnTo>
                  <a:pt x="49561" y="38469"/>
                </a:lnTo>
                <a:lnTo>
                  <a:pt x="66039" y="26415"/>
                </a:lnTo>
                <a:lnTo>
                  <a:pt x="78993" y="26415"/>
                </a:lnTo>
                <a:lnTo>
                  <a:pt x="83819" y="28193"/>
                </a:lnTo>
                <a:lnTo>
                  <a:pt x="87375" y="31749"/>
                </a:lnTo>
                <a:lnTo>
                  <a:pt x="91185" y="35051"/>
                </a:lnTo>
                <a:lnTo>
                  <a:pt x="93471" y="40639"/>
                </a:lnTo>
                <a:lnTo>
                  <a:pt x="94233" y="48005"/>
                </a:lnTo>
                <a:lnTo>
                  <a:pt x="128015" y="44449"/>
                </a:lnTo>
                <a:close/>
              </a:path>
              <a:path w="128270" h="138429">
                <a:moveTo>
                  <a:pt x="118617" y="91185"/>
                </a:moveTo>
                <a:lnTo>
                  <a:pt x="84073" y="85597"/>
                </a:lnTo>
                <a:lnTo>
                  <a:pt x="81025" y="93979"/>
                </a:lnTo>
                <a:lnTo>
                  <a:pt x="76961" y="100075"/>
                </a:lnTo>
                <a:lnTo>
                  <a:pt x="71627" y="104139"/>
                </a:lnTo>
                <a:lnTo>
                  <a:pt x="66293" y="108457"/>
                </a:lnTo>
                <a:lnTo>
                  <a:pt x="60959" y="110489"/>
                </a:lnTo>
                <a:lnTo>
                  <a:pt x="49529" y="110489"/>
                </a:lnTo>
                <a:lnTo>
                  <a:pt x="44703" y="108457"/>
                </a:lnTo>
                <a:lnTo>
                  <a:pt x="37083" y="99821"/>
                </a:lnTo>
                <a:lnTo>
                  <a:pt x="35305" y="93979"/>
                </a:lnTo>
                <a:lnTo>
                  <a:pt x="35305" y="135507"/>
                </a:lnTo>
                <a:lnTo>
                  <a:pt x="42703" y="137481"/>
                </a:lnTo>
                <a:lnTo>
                  <a:pt x="54641" y="138427"/>
                </a:lnTo>
                <a:lnTo>
                  <a:pt x="65325" y="137671"/>
                </a:lnTo>
                <a:lnTo>
                  <a:pt x="101222" y="119725"/>
                </a:lnTo>
                <a:lnTo>
                  <a:pt x="113867" y="102096"/>
                </a:lnTo>
                <a:lnTo>
                  <a:pt x="118617" y="91185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157366" y="6211798"/>
            <a:ext cx="80010" cy="180340"/>
          </a:xfrm>
          <a:custGeom>
            <a:avLst/>
            <a:gdLst/>
            <a:ahLst/>
            <a:cxnLst/>
            <a:rect l="l" t="t" r="r" b="b"/>
            <a:pathLst>
              <a:path w="80010" h="180339">
                <a:moveTo>
                  <a:pt x="67309" y="0"/>
                </a:moveTo>
                <a:lnTo>
                  <a:pt x="27177" y="24637"/>
                </a:lnTo>
                <a:lnTo>
                  <a:pt x="22859" y="45211"/>
                </a:lnTo>
                <a:lnTo>
                  <a:pt x="5333" y="45211"/>
                </a:lnTo>
                <a:lnTo>
                  <a:pt x="0" y="71627"/>
                </a:lnTo>
                <a:lnTo>
                  <a:pt x="17525" y="71627"/>
                </a:lnTo>
                <a:lnTo>
                  <a:pt x="17525" y="177100"/>
                </a:lnTo>
                <a:lnTo>
                  <a:pt x="21177" y="178466"/>
                </a:lnTo>
                <a:lnTo>
                  <a:pt x="28626" y="179867"/>
                </a:lnTo>
                <a:lnTo>
                  <a:pt x="37337" y="180339"/>
                </a:lnTo>
                <a:lnTo>
                  <a:pt x="38099" y="180339"/>
                </a:lnTo>
                <a:lnTo>
                  <a:pt x="38099" y="143001"/>
                </a:lnTo>
                <a:lnTo>
                  <a:pt x="39115" y="137159"/>
                </a:lnTo>
                <a:lnTo>
                  <a:pt x="52831" y="71627"/>
                </a:lnTo>
                <a:lnTo>
                  <a:pt x="58165" y="71627"/>
                </a:lnTo>
                <a:lnTo>
                  <a:pt x="58165" y="45211"/>
                </a:lnTo>
                <a:lnTo>
                  <a:pt x="67309" y="0"/>
                </a:lnTo>
                <a:close/>
              </a:path>
              <a:path w="80010" h="180339">
                <a:moveTo>
                  <a:pt x="17525" y="177100"/>
                </a:moveTo>
                <a:lnTo>
                  <a:pt x="17525" y="71627"/>
                </a:lnTo>
                <a:lnTo>
                  <a:pt x="4202" y="134723"/>
                </a:lnTo>
                <a:lnTo>
                  <a:pt x="2698" y="142684"/>
                </a:lnTo>
                <a:lnTo>
                  <a:pt x="1813" y="148645"/>
                </a:lnTo>
                <a:lnTo>
                  <a:pt x="1523" y="152653"/>
                </a:lnTo>
                <a:lnTo>
                  <a:pt x="1523" y="161289"/>
                </a:lnTo>
                <a:lnTo>
                  <a:pt x="4317" y="168147"/>
                </a:lnTo>
                <a:lnTo>
                  <a:pt x="10159" y="172973"/>
                </a:lnTo>
                <a:lnTo>
                  <a:pt x="15013" y="176160"/>
                </a:lnTo>
                <a:lnTo>
                  <a:pt x="17525" y="177100"/>
                </a:lnTo>
                <a:close/>
              </a:path>
              <a:path w="80010" h="180339">
                <a:moveTo>
                  <a:pt x="61721" y="152145"/>
                </a:moveTo>
                <a:lnTo>
                  <a:pt x="55371" y="152653"/>
                </a:lnTo>
                <a:lnTo>
                  <a:pt x="52831" y="152823"/>
                </a:lnTo>
                <a:lnTo>
                  <a:pt x="45465" y="152907"/>
                </a:lnTo>
                <a:lnTo>
                  <a:pt x="42417" y="152145"/>
                </a:lnTo>
                <a:lnTo>
                  <a:pt x="38861" y="149097"/>
                </a:lnTo>
                <a:lnTo>
                  <a:pt x="38099" y="147065"/>
                </a:lnTo>
                <a:lnTo>
                  <a:pt x="38099" y="180339"/>
                </a:lnTo>
                <a:lnTo>
                  <a:pt x="43687" y="180339"/>
                </a:lnTo>
                <a:lnTo>
                  <a:pt x="50037" y="179844"/>
                </a:lnTo>
                <a:lnTo>
                  <a:pt x="56133" y="178561"/>
                </a:lnTo>
                <a:lnTo>
                  <a:pt x="61721" y="152145"/>
                </a:lnTo>
                <a:close/>
              </a:path>
              <a:path w="80010" h="180339">
                <a:moveTo>
                  <a:pt x="79755" y="45211"/>
                </a:moveTo>
                <a:lnTo>
                  <a:pt x="58165" y="45211"/>
                </a:lnTo>
                <a:lnTo>
                  <a:pt x="58165" y="71627"/>
                </a:lnTo>
                <a:lnTo>
                  <a:pt x="74421" y="71627"/>
                </a:lnTo>
                <a:lnTo>
                  <a:pt x="79755" y="4521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232804" y="6206959"/>
            <a:ext cx="73660" cy="182245"/>
          </a:xfrm>
          <a:custGeom>
            <a:avLst/>
            <a:gdLst/>
            <a:ahLst/>
            <a:cxnLst/>
            <a:rect l="l" t="t" r="r" b="b"/>
            <a:pathLst>
              <a:path w="73660" h="182245">
                <a:moveTo>
                  <a:pt x="73659" y="0"/>
                </a:moveTo>
                <a:lnTo>
                  <a:pt x="38099" y="0"/>
                </a:lnTo>
                <a:lnTo>
                  <a:pt x="31241" y="32258"/>
                </a:lnTo>
                <a:lnTo>
                  <a:pt x="66801" y="32258"/>
                </a:lnTo>
                <a:lnTo>
                  <a:pt x="73659" y="0"/>
                </a:lnTo>
                <a:close/>
              </a:path>
              <a:path w="73660" h="182245">
                <a:moveTo>
                  <a:pt x="63245" y="50038"/>
                </a:moveTo>
                <a:lnTo>
                  <a:pt x="27685" y="50038"/>
                </a:lnTo>
                <a:lnTo>
                  <a:pt x="0" y="181876"/>
                </a:lnTo>
                <a:lnTo>
                  <a:pt x="35559" y="181876"/>
                </a:lnTo>
                <a:lnTo>
                  <a:pt x="63245" y="5003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08750" y="6253695"/>
            <a:ext cx="137160" cy="138430"/>
          </a:xfrm>
          <a:custGeom>
            <a:avLst/>
            <a:gdLst/>
            <a:ahLst/>
            <a:cxnLst/>
            <a:rect l="l" t="t" r="r" b="b"/>
            <a:pathLst>
              <a:path w="137160" h="138429">
                <a:moveTo>
                  <a:pt x="136652" y="59448"/>
                </a:moveTo>
                <a:lnTo>
                  <a:pt x="120396" y="16014"/>
                </a:lnTo>
                <a:lnTo>
                  <a:pt x="74930" y="0"/>
                </a:lnTo>
                <a:lnTo>
                  <a:pt x="58828" y="1378"/>
                </a:lnTo>
                <a:lnTo>
                  <a:pt x="20574" y="21844"/>
                </a:lnTo>
                <a:lnTo>
                  <a:pt x="1285" y="63002"/>
                </a:lnTo>
                <a:lnTo>
                  <a:pt x="0" y="80530"/>
                </a:lnTo>
                <a:lnTo>
                  <a:pt x="432" y="88202"/>
                </a:lnTo>
                <a:lnTo>
                  <a:pt x="21685" y="126885"/>
                </a:lnTo>
                <a:lnTo>
                  <a:pt x="35814" y="134214"/>
                </a:lnTo>
                <a:lnTo>
                  <a:pt x="35814" y="80022"/>
                </a:lnTo>
                <a:lnTo>
                  <a:pt x="36103" y="74164"/>
                </a:lnTo>
                <a:lnTo>
                  <a:pt x="60452" y="28968"/>
                </a:lnTo>
                <a:lnTo>
                  <a:pt x="67310" y="26682"/>
                </a:lnTo>
                <a:lnTo>
                  <a:pt x="82804" y="26682"/>
                </a:lnTo>
                <a:lnTo>
                  <a:pt x="89154" y="29222"/>
                </a:lnTo>
                <a:lnTo>
                  <a:pt x="98806" y="39382"/>
                </a:lnTo>
                <a:lnTo>
                  <a:pt x="101346" y="46240"/>
                </a:lnTo>
                <a:lnTo>
                  <a:pt x="101346" y="127445"/>
                </a:lnTo>
                <a:lnTo>
                  <a:pt x="105187" y="125262"/>
                </a:lnTo>
                <a:lnTo>
                  <a:pt x="116332" y="115074"/>
                </a:lnTo>
                <a:lnTo>
                  <a:pt x="125186" y="102775"/>
                </a:lnTo>
                <a:lnTo>
                  <a:pt x="131540" y="89452"/>
                </a:lnTo>
                <a:lnTo>
                  <a:pt x="135370" y="75033"/>
                </a:lnTo>
                <a:lnTo>
                  <a:pt x="136652" y="59448"/>
                </a:lnTo>
                <a:close/>
              </a:path>
              <a:path w="137160" h="138429">
                <a:moveTo>
                  <a:pt x="101346" y="127445"/>
                </a:moveTo>
                <a:lnTo>
                  <a:pt x="101346" y="54876"/>
                </a:lnTo>
                <a:lnTo>
                  <a:pt x="100484" y="67163"/>
                </a:lnTo>
                <a:lnTo>
                  <a:pt x="97885" y="78498"/>
                </a:lnTo>
                <a:lnTo>
                  <a:pt x="69730" y="110205"/>
                </a:lnTo>
                <a:lnTo>
                  <a:pt x="62738" y="111010"/>
                </a:lnTo>
                <a:lnTo>
                  <a:pt x="55118" y="111010"/>
                </a:lnTo>
                <a:lnTo>
                  <a:pt x="48514" y="108216"/>
                </a:lnTo>
                <a:lnTo>
                  <a:pt x="38354" y="97040"/>
                </a:lnTo>
                <a:lnTo>
                  <a:pt x="35814" y="89420"/>
                </a:lnTo>
                <a:lnTo>
                  <a:pt x="35814" y="134214"/>
                </a:lnTo>
                <a:lnTo>
                  <a:pt x="36103" y="134314"/>
                </a:lnTo>
                <a:lnTo>
                  <a:pt x="43910" y="136569"/>
                </a:lnTo>
                <a:lnTo>
                  <a:pt x="52415" y="137970"/>
                </a:lnTo>
                <a:lnTo>
                  <a:pt x="60452" y="138389"/>
                </a:lnTo>
                <a:lnTo>
                  <a:pt x="62738" y="138327"/>
                </a:lnTo>
                <a:lnTo>
                  <a:pt x="77755" y="136970"/>
                </a:lnTo>
                <a:lnTo>
                  <a:pt x="92329" y="132568"/>
                </a:lnTo>
                <a:lnTo>
                  <a:pt x="101346" y="127445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459105" y="6253695"/>
            <a:ext cx="140970" cy="135255"/>
          </a:xfrm>
          <a:custGeom>
            <a:avLst/>
            <a:gdLst/>
            <a:ahLst/>
            <a:cxnLst/>
            <a:rect l="l" t="t" r="r" b="b"/>
            <a:pathLst>
              <a:path w="140970" h="135254">
                <a:moveTo>
                  <a:pt x="61467" y="3302"/>
                </a:moveTo>
                <a:lnTo>
                  <a:pt x="27685" y="3302"/>
                </a:lnTo>
                <a:lnTo>
                  <a:pt x="0" y="135140"/>
                </a:lnTo>
                <a:lnTo>
                  <a:pt x="35560" y="135140"/>
                </a:lnTo>
                <a:lnTo>
                  <a:pt x="46736" y="81038"/>
                </a:lnTo>
                <a:lnTo>
                  <a:pt x="49311" y="70080"/>
                </a:lnTo>
                <a:lnTo>
                  <a:pt x="51720" y="61194"/>
                </a:lnTo>
                <a:lnTo>
                  <a:pt x="53986" y="54356"/>
                </a:lnTo>
                <a:lnTo>
                  <a:pt x="56134" y="49542"/>
                </a:lnTo>
                <a:lnTo>
                  <a:pt x="58166" y="45333"/>
                </a:lnTo>
                <a:lnTo>
                  <a:pt x="58165" y="20586"/>
                </a:lnTo>
                <a:lnTo>
                  <a:pt x="61467" y="3302"/>
                </a:lnTo>
                <a:close/>
              </a:path>
              <a:path w="140970" h="135254">
                <a:moveTo>
                  <a:pt x="140474" y="34556"/>
                </a:moveTo>
                <a:lnTo>
                  <a:pt x="119827" y="2317"/>
                </a:lnTo>
                <a:lnTo>
                  <a:pt x="105168" y="0"/>
                </a:lnTo>
                <a:lnTo>
                  <a:pt x="97027" y="0"/>
                </a:lnTo>
                <a:lnTo>
                  <a:pt x="58165" y="20586"/>
                </a:lnTo>
                <a:lnTo>
                  <a:pt x="58166" y="45333"/>
                </a:lnTo>
                <a:lnTo>
                  <a:pt x="59689" y="42176"/>
                </a:lnTo>
                <a:lnTo>
                  <a:pt x="64769" y="36322"/>
                </a:lnTo>
                <a:lnTo>
                  <a:pt x="71119" y="32016"/>
                </a:lnTo>
                <a:lnTo>
                  <a:pt x="77723" y="27686"/>
                </a:lnTo>
                <a:lnTo>
                  <a:pt x="83565" y="25400"/>
                </a:lnTo>
                <a:lnTo>
                  <a:pt x="93725" y="25400"/>
                </a:lnTo>
                <a:lnTo>
                  <a:pt x="97294" y="26682"/>
                </a:lnTo>
                <a:lnTo>
                  <a:pt x="100075" y="29464"/>
                </a:lnTo>
                <a:lnTo>
                  <a:pt x="102882" y="32016"/>
                </a:lnTo>
                <a:lnTo>
                  <a:pt x="104152" y="35826"/>
                </a:lnTo>
                <a:lnTo>
                  <a:pt x="104152" y="135140"/>
                </a:lnTo>
                <a:lnTo>
                  <a:pt x="119900" y="135140"/>
                </a:lnTo>
                <a:lnTo>
                  <a:pt x="137902" y="51803"/>
                </a:lnTo>
                <a:lnTo>
                  <a:pt x="139331" y="44489"/>
                </a:lnTo>
                <a:lnTo>
                  <a:pt x="140188" y="38749"/>
                </a:lnTo>
                <a:lnTo>
                  <a:pt x="140474" y="34556"/>
                </a:lnTo>
                <a:close/>
              </a:path>
              <a:path w="140970" h="135254">
                <a:moveTo>
                  <a:pt x="104152" y="135140"/>
                </a:moveTo>
                <a:lnTo>
                  <a:pt x="104152" y="42684"/>
                </a:lnTo>
                <a:lnTo>
                  <a:pt x="102882" y="49288"/>
                </a:lnTo>
                <a:lnTo>
                  <a:pt x="100584" y="60464"/>
                </a:lnTo>
                <a:lnTo>
                  <a:pt x="84328" y="135140"/>
                </a:lnTo>
                <a:lnTo>
                  <a:pt x="104152" y="13514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774863" y="6008115"/>
            <a:ext cx="132080" cy="151130"/>
          </a:xfrm>
          <a:custGeom>
            <a:avLst/>
            <a:gdLst/>
            <a:ahLst/>
            <a:cxnLst/>
            <a:rect l="l" t="t" r="r" b="b"/>
            <a:pathLst>
              <a:path w="132079" h="151129">
                <a:moveTo>
                  <a:pt x="132080" y="47142"/>
                </a:moveTo>
                <a:lnTo>
                  <a:pt x="115011" y="12598"/>
                </a:lnTo>
                <a:lnTo>
                  <a:pt x="76809" y="0"/>
                </a:lnTo>
                <a:lnTo>
                  <a:pt x="66446" y="694"/>
                </a:lnTo>
                <a:lnTo>
                  <a:pt x="29502" y="17037"/>
                </a:lnTo>
                <a:lnTo>
                  <a:pt x="5572" y="53066"/>
                </a:lnTo>
                <a:lnTo>
                  <a:pt x="0" y="87985"/>
                </a:lnTo>
                <a:lnTo>
                  <a:pt x="949" y="102346"/>
                </a:lnTo>
                <a:lnTo>
                  <a:pt x="23231" y="141773"/>
                </a:lnTo>
                <a:lnTo>
                  <a:pt x="29667" y="145112"/>
                </a:lnTo>
                <a:lnTo>
                  <a:pt x="29667" y="89204"/>
                </a:lnTo>
                <a:lnTo>
                  <a:pt x="30083" y="81130"/>
                </a:lnTo>
                <a:lnTo>
                  <a:pt x="43637" y="43078"/>
                </a:lnTo>
                <a:lnTo>
                  <a:pt x="68072" y="25806"/>
                </a:lnTo>
                <a:lnTo>
                  <a:pt x="83718" y="25806"/>
                </a:lnTo>
                <a:lnTo>
                  <a:pt x="89814" y="27635"/>
                </a:lnTo>
                <a:lnTo>
                  <a:pt x="98755" y="35356"/>
                </a:lnTo>
                <a:lnTo>
                  <a:pt x="101803" y="41452"/>
                </a:lnTo>
                <a:lnTo>
                  <a:pt x="103428" y="49987"/>
                </a:lnTo>
                <a:lnTo>
                  <a:pt x="132080" y="47142"/>
                </a:lnTo>
                <a:close/>
              </a:path>
              <a:path w="132079" h="151129">
                <a:moveTo>
                  <a:pt x="124358" y="100380"/>
                </a:moveTo>
                <a:lnTo>
                  <a:pt x="94284" y="95910"/>
                </a:lnTo>
                <a:lnTo>
                  <a:pt x="91573" y="102889"/>
                </a:lnTo>
                <a:lnTo>
                  <a:pt x="88290" y="108915"/>
                </a:lnTo>
                <a:lnTo>
                  <a:pt x="50393" y="125780"/>
                </a:lnTo>
                <a:lnTo>
                  <a:pt x="43484" y="122529"/>
                </a:lnTo>
                <a:lnTo>
                  <a:pt x="29667" y="89204"/>
                </a:lnTo>
                <a:lnTo>
                  <a:pt x="29667" y="145112"/>
                </a:lnTo>
                <a:lnTo>
                  <a:pt x="32893" y="146786"/>
                </a:lnTo>
                <a:lnTo>
                  <a:pt x="44040" y="149780"/>
                </a:lnTo>
                <a:lnTo>
                  <a:pt x="56692" y="150774"/>
                </a:lnTo>
                <a:lnTo>
                  <a:pt x="68081" y="149971"/>
                </a:lnTo>
                <a:lnTo>
                  <a:pt x="106213" y="130641"/>
                </a:lnTo>
                <a:lnTo>
                  <a:pt x="119402" y="111966"/>
                </a:lnTo>
                <a:lnTo>
                  <a:pt x="124358" y="10038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916494" y="6050788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45516" y="0"/>
                </a:moveTo>
                <a:lnTo>
                  <a:pt x="17068" y="0"/>
                </a:lnTo>
                <a:lnTo>
                  <a:pt x="1219" y="69697"/>
                </a:lnTo>
                <a:lnTo>
                  <a:pt x="0" y="77012"/>
                </a:lnTo>
                <a:lnTo>
                  <a:pt x="0" y="89001"/>
                </a:lnTo>
                <a:lnTo>
                  <a:pt x="2438" y="95707"/>
                </a:lnTo>
                <a:lnTo>
                  <a:pt x="11582" y="105664"/>
                </a:lnTo>
                <a:lnTo>
                  <a:pt x="17678" y="108102"/>
                </a:lnTo>
                <a:lnTo>
                  <a:pt x="25806" y="108102"/>
                </a:lnTo>
                <a:lnTo>
                  <a:pt x="28854" y="107764"/>
                </a:lnTo>
                <a:lnTo>
                  <a:pt x="28854" y="74777"/>
                </a:lnTo>
                <a:lnTo>
                  <a:pt x="29667" y="70104"/>
                </a:lnTo>
                <a:lnTo>
                  <a:pt x="31292" y="62585"/>
                </a:lnTo>
                <a:lnTo>
                  <a:pt x="45516" y="0"/>
                </a:lnTo>
                <a:close/>
              </a:path>
              <a:path w="108584" h="108585">
                <a:moveTo>
                  <a:pt x="108508" y="0"/>
                </a:moveTo>
                <a:lnTo>
                  <a:pt x="80060" y="0"/>
                </a:lnTo>
                <a:lnTo>
                  <a:pt x="68681" y="50393"/>
                </a:lnTo>
                <a:lnTo>
                  <a:pt x="65836" y="61366"/>
                </a:lnTo>
                <a:lnTo>
                  <a:pt x="64617" y="64414"/>
                </a:lnTo>
                <a:lnTo>
                  <a:pt x="63195" y="68681"/>
                </a:lnTo>
                <a:lnTo>
                  <a:pt x="61366" y="72136"/>
                </a:lnTo>
                <a:lnTo>
                  <a:pt x="41859" y="87782"/>
                </a:lnTo>
                <a:lnTo>
                  <a:pt x="36576" y="87782"/>
                </a:lnTo>
                <a:lnTo>
                  <a:pt x="33934" y="86766"/>
                </a:lnTo>
                <a:lnTo>
                  <a:pt x="29870" y="82296"/>
                </a:lnTo>
                <a:lnTo>
                  <a:pt x="28854" y="79654"/>
                </a:lnTo>
                <a:lnTo>
                  <a:pt x="28854" y="107764"/>
                </a:lnTo>
                <a:lnTo>
                  <a:pt x="35067" y="107076"/>
                </a:lnTo>
                <a:lnTo>
                  <a:pt x="43967" y="104013"/>
                </a:lnTo>
                <a:lnTo>
                  <a:pt x="52524" y="98929"/>
                </a:lnTo>
                <a:lnTo>
                  <a:pt x="60756" y="91846"/>
                </a:lnTo>
                <a:lnTo>
                  <a:pt x="60756" y="105460"/>
                </a:lnTo>
                <a:lnTo>
                  <a:pt x="84531" y="105460"/>
                </a:lnTo>
                <a:lnTo>
                  <a:pt x="108508" y="0"/>
                </a:lnTo>
                <a:close/>
              </a:path>
              <a:path w="108584" h="108585">
                <a:moveTo>
                  <a:pt x="60756" y="105460"/>
                </a:moveTo>
                <a:lnTo>
                  <a:pt x="60756" y="91846"/>
                </a:lnTo>
                <a:lnTo>
                  <a:pt x="57912" y="105460"/>
                </a:lnTo>
                <a:lnTo>
                  <a:pt x="60756" y="10546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030895" y="6048213"/>
            <a:ext cx="107950" cy="111125"/>
          </a:xfrm>
          <a:custGeom>
            <a:avLst/>
            <a:gdLst/>
            <a:ahLst/>
            <a:cxnLst/>
            <a:rect l="l" t="t" r="r" b="b"/>
            <a:pathLst>
              <a:path w="107950" h="111125">
                <a:moveTo>
                  <a:pt x="71119" y="108230"/>
                </a:moveTo>
                <a:lnTo>
                  <a:pt x="71119" y="81415"/>
                </a:lnTo>
                <a:lnTo>
                  <a:pt x="69697" y="83854"/>
                </a:lnTo>
                <a:lnTo>
                  <a:pt x="67055" y="85886"/>
                </a:lnTo>
                <a:lnTo>
                  <a:pt x="63195" y="88934"/>
                </a:lnTo>
                <a:lnTo>
                  <a:pt x="57911" y="90356"/>
                </a:lnTo>
                <a:lnTo>
                  <a:pt x="45313" y="90356"/>
                </a:lnTo>
                <a:lnTo>
                  <a:pt x="40436" y="89137"/>
                </a:lnTo>
                <a:lnTo>
                  <a:pt x="33121" y="84260"/>
                </a:lnTo>
                <a:lnTo>
                  <a:pt x="30073" y="80196"/>
                </a:lnTo>
                <a:lnTo>
                  <a:pt x="27635" y="74303"/>
                </a:lnTo>
                <a:lnTo>
                  <a:pt x="0" y="78774"/>
                </a:lnTo>
                <a:lnTo>
                  <a:pt x="31953" y="108568"/>
                </a:lnTo>
                <a:lnTo>
                  <a:pt x="51600" y="110645"/>
                </a:lnTo>
                <a:lnTo>
                  <a:pt x="53644" y="110586"/>
                </a:lnTo>
                <a:lnTo>
                  <a:pt x="62585" y="110017"/>
                </a:lnTo>
                <a:lnTo>
                  <a:pt x="63195" y="109949"/>
                </a:lnTo>
                <a:lnTo>
                  <a:pt x="71119" y="108230"/>
                </a:lnTo>
                <a:close/>
              </a:path>
              <a:path w="107950" h="111125">
                <a:moveTo>
                  <a:pt x="107492" y="27567"/>
                </a:moveTo>
                <a:lnTo>
                  <a:pt x="73167" y="392"/>
                </a:lnTo>
                <a:lnTo>
                  <a:pt x="62585" y="0"/>
                </a:lnTo>
                <a:lnTo>
                  <a:pt x="51600" y="729"/>
                </a:lnTo>
                <a:lnTo>
                  <a:pt x="15849" y="25738"/>
                </a:lnTo>
                <a:lnTo>
                  <a:pt x="15849" y="42604"/>
                </a:lnTo>
                <a:lnTo>
                  <a:pt x="42671" y="62793"/>
                </a:lnTo>
                <a:lnTo>
                  <a:pt x="42671" y="26958"/>
                </a:lnTo>
                <a:lnTo>
                  <a:pt x="43891" y="24722"/>
                </a:lnTo>
                <a:lnTo>
                  <a:pt x="49174" y="20658"/>
                </a:lnTo>
                <a:lnTo>
                  <a:pt x="53441" y="19642"/>
                </a:lnTo>
                <a:lnTo>
                  <a:pt x="65227" y="19642"/>
                </a:lnTo>
                <a:lnTo>
                  <a:pt x="81279" y="32241"/>
                </a:lnTo>
                <a:lnTo>
                  <a:pt x="107492" y="27567"/>
                </a:lnTo>
                <a:close/>
              </a:path>
              <a:path w="107950" h="111125">
                <a:moveTo>
                  <a:pt x="100177" y="73490"/>
                </a:moveTo>
                <a:lnTo>
                  <a:pt x="100177" y="65769"/>
                </a:lnTo>
                <a:lnTo>
                  <a:pt x="96926" y="59063"/>
                </a:lnTo>
                <a:lnTo>
                  <a:pt x="62585" y="41588"/>
                </a:lnTo>
                <a:lnTo>
                  <a:pt x="53441" y="38876"/>
                </a:lnTo>
                <a:lnTo>
                  <a:pt x="48361" y="37118"/>
                </a:lnTo>
                <a:lnTo>
                  <a:pt x="46532" y="36102"/>
                </a:lnTo>
                <a:lnTo>
                  <a:pt x="43891" y="34273"/>
                </a:lnTo>
                <a:lnTo>
                  <a:pt x="42671" y="32241"/>
                </a:lnTo>
                <a:lnTo>
                  <a:pt x="42671" y="62793"/>
                </a:lnTo>
                <a:lnTo>
                  <a:pt x="45688" y="63965"/>
                </a:lnTo>
                <a:lnTo>
                  <a:pt x="57302" y="68004"/>
                </a:lnTo>
                <a:lnTo>
                  <a:pt x="63601" y="70239"/>
                </a:lnTo>
                <a:lnTo>
                  <a:pt x="67665" y="72068"/>
                </a:lnTo>
                <a:lnTo>
                  <a:pt x="70510" y="74913"/>
                </a:lnTo>
                <a:lnTo>
                  <a:pt x="71119" y="76742"/>
                </a:lnTo>
                <a:lnTo>
                  <a:pt x="71119" y="108230"/>
                </a:lnTo>
                <a:lnTo>
                  <a:pt x="72491" y="107933"/>
                </a:lnTo>
                <a:lnTo>
                  <a:pt x="99380" y="80815"/>
                </a:lnTo>
                <a:lnTo>
                  <a:pt x="100177" y="734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154847" y="6014618"/>
            <a:ext cx="64135" cy="144780"/>
          </a:xfrm>
          <a:custGeom>
            <a:avLst/>
            <a:gdLst/>
            <a:ahLst/>
            <a:cxnLst/>
            <a:rect l="l" t="t" r="r" b="b"/>
            <a:pathLst>
              <a:path w="64134" h="144779">
                <a:moveTo>
                  <a:pt x="53848" y="0"/>
                </a:moveTo>
                <a:lnTo>
                  <a:pt x="21742" y="19710"/>
                </a:lnTo>
                <a:lnTo>
                  <a:pt x="18288" y="36169"/>
                </a:lnTo>
                <a:lnTo>
                  <a:pt x="4267" y="36169"/>
                </a:lnTo>
                <a:lnTo>
                  <a:pt x="0" y="57302"/>
                </a:lnTo>
                <a:lnTo>
                  <a:pt x="14020" y="57302"/>
                </a:lnTo>
                <a:lnTo>
                  <a:pt x="14020" y="142635"/>
                </a:lnTo>
                <a:lnTo>
                  <a:pt x="19913" y="144272"/>
                </a:lnTo>
                <a:lnTo>
                  <a:pt x="30480" y="144272"/>
                </a:lnTo>
                <a:lnTo>
                  <a:pt x="30480" y="114401"/>
                </a:lnTo>
                <a:lnTo>
                  <a:pt x="31292" y="109728"/>
                </a:lnTo>
                <a:lnTo>
                  <a:pt x="42265" y="57302"/>
                </a:lnTo>
                <a:lnTo>
                  <a:pt x="46532" y="57302"/>
                </a:lnTo>
                <a:lnTo>
                  <a:pt x="46532" y="36169"/>
                </a:lnTo>
                <a:lnTo>
                  <a:pt x="53848" y="0"/>
                </a:lnTo>
                <a:close/>
              </a:path>
              <a:path w="64134" h="144779">
                <a:moveTo>
                  <a:pt x="14020" y="142635"/>
                </a:moveTo>
                <a:lnTo>
                  <a:pt x="14020" y="57302"/>
                </a:lnTo>
                <a:lnTo>
                  <a:pt x="5080" y="99771"/>
                </a:lnTo>
                <a:lnTo>
                  <a:pt x="2438" y="111556"/>
                </a:lnTo>
                <a:lnTo>
                  <a:pt x="1219" y="118872"/>
                </a:lnTo>
                <a:lnTo>
                  <a:pt x="1219" y="129032"/>
                </a:lnTo>
                <a:lnTo>
                  <a:pt x="3454" y="134518"/>
                </a:lnTo>
                <a:lnTo>
                  <a:pt x="8128" y="138379"/>
                </a:lnTo>
                <a:lnTo>
                  <a:pt x="12598" y="142240"/>
                </a:lnTo>
                <a:lnTo>
                  <a:pt x="14020" y="142635"/>
                </a:lnTo>
                <a:close/>
              </a:path>
              <a:path w="64134" h="144779">
                <a:moveTo>
                  <a:pt x="49377" y="121716"/>
                </a:moveTo>
                <a:lnTo>
                  <a:pt x="44297" y="122123"/>
                </a:lnTo>
                <a:lnTo>
                  <a:pt x="42265" y="122258"/>
                </a:lnTo>
                <a:lnTo>
                  <a:pt x="36372" y="122326"/>
                </a:lnTo>
                <a:lnTo>
                  <a:pt x="33934" y="121716"/>
                </a:lnTo>
                <a:lnTo>
                  <a:pt x="31089" y="119278"/>
                </a:lnTo>
                <a:lnTo>
                  <a:pt x="30480" y="117652"/>
                </a:lnTo>
                <a:lnTo>
                  <a:pt x="30480" y="144272"/>
                </a:lnTo>
                <a:lnTo>
                  <a:pt x="36372" y="144158"/>
                </a:lnTo>
                <a:lnTo>
                  <a:pt x="40030" y="143865"/>
                </a:lnTo>
                <a:lnTo>
                  <a:pt x="44907" y="142849"/>
                </a:lnTo>
                <a:lnTo>
                  <a:pt x="49377" y="121716"/>
                </a:lnTo>
                <a:close/>
              </a:path>
              <a:path w="64134" h="144779">
                <a:moveTo>
                  <a:pt x="63804" y="36169"/>
                </a:moveTo>
                <a:lnTo>
                  <a:pt x="46532" y="36169"/>
                </a:lnTo>
                <a:lnTo>
                  <a:pt x="46532" y="57302"/>
                </a:lnTo>
                <a:lnTo>
                  <a:pt x="59537" y="57302"/>
                </a:lnTo>
                <a:lnTo>
                  <a:pt x="63804" y="3616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219465" y="6048146"/>
            <a:ext cx="109855" cy="111125"/>
          </a:xfrm>
          <a:custGeom>
            <a:avLst/>
            <a:gdLst/>
            <a:ahLst/>
            <a:cxnLst/>
            <a:rect l="l" t="t" r="r" b="b"/>
            <a:pathLst>
              <a:path w="109854" h="111125">
                <a:moveTo>
                  <a:pt x="109321" y="47548"/>
                </a:moveTo>
                <a:lnTo>
                  <a:pt x="89119" y="7200"/>
                </a:lnTo>
                <a:lnTo>
                  <a:pt x="59943" y="0"/>
                </a:lnTo>
                <a:lnTo>
                  <a:pt x="47063" y="1101"/>
                </a:lnTo>
                <a:lnTo>
                  <a:pt x="9258" y="26923"/>
                </a:lnTo>
                <a:lnTo>
                  <a:pt x="0" y="64414"/>
                </a:lnTo>
                <a:lnTo>
                  <a:pt x="0" y="72745"/>
                </a:lnTo>
                <a:lnTo>
                  <a:pt x="1828" y="80467"/>
                </a:lnTo>
                <a:lnTo>
                  <a:pt x="5689" y="87782"/>
                </a:lnTo>
                <a:lnTo>
                  <a:pt x="9347" y="95097"/>
                </a:lnTo>
                <a:lnTo>
                  <a:pt x="15036" y="100787"/>
                </a:lnTo>
                <a:lnTo>
                  <a:pt x="22758" y="104851"/>
                </a:lnTo>
                <a:lnTo>
                  <a:pt x="28651" y="107361"/>
                </a:lnTo>
                <a:lnTo>
                  <a:pt x="28651" y="57911"/>
                </a:lnTo>
                <a:lnTo>
                  <a:pt x="29870" y="51206"/>
                </a:lnTo>
                <a:lnTo>
                  <a:pt x="35153" y="36575"/>
                </a:lnTo>
                <a:lnTo>
                  <a:pt x="39014" y="30886"/>
                </a:lnTo>
                <a:lnTo>
                  <a:pt x="48361" y="23164"/>
                </a:lnTo>
                <a:lnTo>
                  <a:pt x="53847" y="21335"/>
                </a:lnTo>
                <a:lnTo>
                  <a:pt x="66243" y="21335"/>
                </a:lnTo>
                <a:lnTo>
                  <a:pt x="71323" y="23367"/>
                </a:lnTo>
                <a:lnTo>
                  <a:pt x="79044" y="31495"/>
                </a:lnTo>
                <a:lnTo>
                  <a:pt x="81076" y="36982"/>
                </a:lnTo>
                <a:lnTo>
                  <a:pt x="81076" y="101946"/>
                </a:lnTo>
                <a:lnTo>
                  <a:pt x="84150" y="100199"/>
                </a:lnTo>
                <a:lnTo>
                  <a:pt x="93065" y="92049"/>
                </a:lnTo>
                <a:lnTo>
                  <a:pt x="100149" y="82210"/>
                </a:lnTo>
                <a:lnTo>
                  <a:pt x="105232" y="71551"/>
                </a:lnTo>
                <a:lnTo>
                  <a:pt x="108296" y="60017"/>
                </a:lnTo>
                <a:lnTo>
                  <a:pt x="109321" y="47548"/>
                </a:lnTo>
                <a:close/>
              </a:path>
              <a:path w="109854" h="111125">
                <a:moveTo>
                  <a:pt x="81076" y="101946"/>
                </a:moveTo>
                <a:lnTo>
                  <a:pt x="81076" y="43891"/>
                </a:lnTo>
                <a:lnTo>
                  <a:pt x="80387" y="53720"/>
                </a:lnTo>
                <a:lnTo>
                  <a:pt x="78308" y="62788"/>
                </a:lnTo>
                <a:lnTo>
                  <a:pt x="74818" y="71094"/>
                </a:lnTo>
                <a:lnTo>
                  <a:pt x="69900" y="78638"/>
                </a:lnTo>
                <a:lnTo>
                  <a:pt x="64617" y="85343"/>
                </a:lnTo>
                <a:lnTo>
                  <a:pt x="57911" y="88798"/>
                </a:lnTo>
                <a:lnTo>
                  <a:pt x="44094" y="88798"/>
                </a:lnTo>
                <a:lnTo>
                  <a:pt x="38811" y="86563"/>
                </a:lnTo>
                <a:lnTo>
                  <a:pt x="30683" y="77622"/>
                </a:lnTo>
                <a:lnTo>
                  <a:pt x="28651" y="71526"/>
                </a:lnTo>
                <a:lnTo>
                  <a:pt x="28651" y="107361"/>
                </a:lnTo>
                <a:lnTo>
                  <a:pt x="35128" y="109245"/>
                </a:lnTo>
                <a:lnTo>
                  <a:pt x="41932" y="110366"/>
                </a:lnTo>
                <a:lnTo>
                  <a:pt x="49174" y="110743"/>
                </a:lnTo>
                <a:lnTo>
                  <a:pt x="62204" y="109566"/>
                </a:lnTo>
                <a:lnTo>
                  <a:pt x="73863" y="106044"/>
                </a:lnTo>
                <a:lnTo>
                  <a:pt x="81076" y="10194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338540" y="6048146"/>
            <a:ext cx="170180" cy="108585"/>
          </a:xfrm>
          <a:custGeom>
            <a:avLst/>
            <a:gdLst/>
            <a:ahLst/>
            <a:cxnLst/>
            <a:rect l="l" t="t" r="r" b="b"/>
            <a:pathLst>
              <a:path w="170179" h="108585">
                <a:moveTo>
                  <a:pt x="48971" y="2641"/>
                </a:moveTo>
                <a:lnTo>
                  <a:pt x="22148" y="2641"/>
                </a:lnTo>
                <a:lnTo>
                  <a:pt x="0" y="108102"/>
                </a:lnTo>
                <a:lnTo>
                  <a:pt x="28448" y="108102"/>
                </a:lnTo>
                <a:lnTo>
                  <a:pt x="40436" y="51206"/>
                </a:lnTo>
                <a:lnTo>
                  <a:pt x="41859" y="45720"/>
                </a:lnTo>
                <a:lnTo>
                  <a:pt x="42671" y="43281"/>
                </a:lnTo>
                <a:lnTo>
                  <a:pt x="44500" y="38201"/>
                </a:lnTo>
                <a:lnTo>
                  <a:pt x="46532" y="34137"/>
                </a:lnTo>
                <a:lnTo>
                  <a:pt x="46532" y="15240"/>
                </a:lnTo>
                <a:lnTo>
                  <a:pt x="48971" y="2641"/>
                </a:lnTo>
                <a:close/>
              </a:path>
              <a:path w="170179" h="108585">
                <a:moveTo>
                  <a:pt x="170078" y="24993"/>
                </a:moveTo>
                <a:lnTo>
                  <a:pt x="170078" y="17475"/>
                </a:lnTo>
                <a:lnTo>
                  <a:pt x="167640" y="11379"/>
                </a:lnTo>
                <a:lnTo>
                  <a:pt x="162966" y="6908"/>
                </a:lnTo>
                <a:lnTo>
                  <a:pt x="158292" y="2235"/>
                </a:lnTo>
                <a:lnTo>
                  <a:pt x="151587" y="0"/>
                </a:lnTo>
                <a:lnTo>
                  <a:pt x="135940" y="0"/>
                </a:lnTo>
                <a:lnTo>
                  <a:pt x="106273" y="18694"/>
                </a:lnTo>
                <a:lnTo>
                  <a:pt x="105054" y="12801"/>
                </a:lnTo>
                <a:lnTo>
                  <a:pt x="102209" y="8331"/>
                </a:lnTo>
                <a:lnTo>
                  <a:pt x="97942" y="4876"/>
                </a:lnTo>
                <a:lnTo>
                  <a:pt x="93675" y="1625"/>
                </a:lnTo>
                <a:lnTo>
                  <a:pt x="87579" y="0"/>
                </a:lnTo>
                <a:lnTo>
                  <a:pt x="79654" y="0"/>
                </a:lnTo>
                <a:lnTo>
                  <a:pt x="71078" y="952"/>
                </a:lnTo>
                <a:lnTo>
                  <a:pt x="62712" y="3809"/>
                </a:lnTo>
                <a:lnTo>
                  <a:pt x="54536" y="8572"/>
                </a:lnTo>
                <a:lnTo>
                  <a:pt x="46532" y="15240"/>
                </a:lnTo>
                <a:lnTo>
                  <a:pt x="46532" y="34137"/>
                </a:lnTo>
                <a:lnTo>
                  <a:pt x="48971" y="30886"/>
                </a:lnTo>
                <a:lnTo>
                  <a:pt x="51612" y="27635"/>
                </a:lnTo>
                <a:lnTo>
                  <a:pt x="54457" y="24993"/>
                </a:lnTo>
                <a:lnTo>
                  <a:pt x="60960" y="21336"/>
                </a:lnTo>
                <a:lnTo>
                  <a:pt x="64211" y="20320"/>
                </a:lnTo>
                <a:lnTo>
                  <a:pt x="71078" y="20432"/>
                </a:lnTo>
                <a:lnTo>
                  <a:pt x="73355" y="21132"/>
                </a:lnTo>
                <a:lnTo>
                  <a:pt x="77012" y="24790"/>
                </a:lnTo>
                <a:lnTo>
                  <a:pt x="78028" y="27025"/>
                </a:lnTo>
                <a:lnTo>
                  <a:pt x="78028" y="108102"/>
                </a:lnTo>
                <a:lnTo>
                  <a:pt x="90830" y="108102"/>
                </a:lnTo>
                <a:lnTo>
                  <a:pt x="100787" y="60350"/>
                </a:lnTo>
                <a:lnTo>
                  <a:pt x="116839" y="24180"/>
                </a:lnTo>
                <a:lnTo>
                  <a:pt x="123342" y="20319"/>
                </a:lnTo>
                <a:lnTo>
                  <a:pt x="134112" y="20319"/>
                </a:lnTo>
                <a:lnTo>
                  <a:pt x="136753" y="21132"/>
                </a:lnTo>
                <a:lnTo>
                  <a:pt x="138379" y="22961"/>
                </a:lnTo>
                <a:lnTo>
                  <a:pt x="140208" y="24587"/>
                </a:lnTo>
                <a:lnTo>
                  <a:pt x="141224" y="27025"/>
                </a:lnTo>
                <a:lnTo>
                  <a:pt x="141224" y="108102"/>
                </a:lnTo>
                <a:lnTo>
                  <a:pt x="153212" y="108102"/>
                </a:lnTo>
                <a:lnTo>
                  <a:pt x="167030" y="43891"/>
                </a:lnTo>
                <a:lnTo>
                  <a:pt x="168859" y="34950"/>
                </a:lnTo>
                <a:lnTo>
                  <a:pt x="169875" y="28651"/>
                </a:lnTo>
                <a:lnTo>
                  <a:pt x="170078" y="24993"/>
                </a:lnTo>
                <a:close/>
              </a:path>
              <a:path w="170179" h="108585">
                <a:moveTo>
                  <a:pt x="78028" y="108102"/>
                </a:moveTo>
                <a:lnTo>
                  <a:pt x="78028" y="32105"/>
                </a:lnTo>
                <a:lnTo>
                  <a:pt x="77216" y="36779"/>
                </a:lnTo>
                <a:lnTo>
                  <a:pt x="75793" y="44297"/>
                </a:lnTo>
                <a:lnTo>
                  <a:pt x="62382" y="108102"/>
                </a:lnTo>
                <a:lnTo>
                  <a:pt x="78028" y="108102"/>
                </a:lnTo>
                <a:close/>
              </a:path>
              <a:path w="170179" h="108585">
                <a:moveTo>
                  <a:pt x="141224" y="108102"/>
                </a:moveTo>
                <a:lnTo>
                  <a:pt x="141224" y="30073"/>
                </a:lnTo>
                <a:lnTo>
                  <a:pt x="141020" y="31089"/>
                </a:lnTo>
                <a:lnTo>
                  <a:pt x="140208" y="35763"/>
                </a:lnTo>
                <a:lnTo>
                  <a:pt x="138379" y="43891"/>
                </a:lnTo>
                <a:lnTo>
                  <a:pt x="124764" y="108102"/>
                </a:lnTo>
                <a:lnTo>
                  <a:pt x="141224" y="10810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523655" y="6048146"/>
            <a:ext cx="101600" cy="111125"/>
          </a:xfrm>
          <a:custGeom>
            <a:avLst/>
            <a:gdLst/>
            <a:ahLst/>
            <a:cxnLst/>
            <a:rect l="l" t="t" r="r" b="b"/>
            <a:pathLst>
              <a:path w="101600" h="111125">
                <a:moveTo>
                  <a:pt x="100990" y="52425"/>
                </a:moveTo>
                <a:lnTo>
                  <a:pt x="100990" y="45516"/>
                </a:lnTo>
                <a:lnTo>
                  <a:pt x="100269" y="35391"/>
                </a:lnTo>
                <a:lnTo>
                  <a:pt x="76149" y="3022"/>
                </a:lnTo>
                <a:lnTo>
                  <a:pt x="58724" y="0"/>
                </a:lnTo>
                <a:lnTo>
                  <a:pt x="44478" y="1444"/>
                </a:lnTo>
                <a:lnTo>
                  <a:pt x="11988" y="22961"/>
                </a:lnTo>
                <a:lnTo>
                  <a:pt x="0" y="61569"/>
                </a:lnTo>
                <a:lnTo>
                  <a:pt x="838" y="72129"/>
                </a:lnTo>
                <a:lnTo>
                  <a:pt x="27431" y="106775"/>
                </a:lnTo>
                <a:lnTo>
                  <a:pt x="27431" y="64211"/>
                </a:lnTo>
                <a:lnTo>
                  <a:pt x="30276" y="64211"/>
                </a:lnTo>
                <a:lnTo>
                  <a:pt x="30276" y="46939"/>
                </a:lnTo>
                <a:lnTo>
                  <a:pt x="31902" y="38201"/>
                </a:lnTo>
                <a:lnTo>
                  <a:pt x="35153" y="31496"/>
                </a:lnTo>
                <a:lnTo>
                  <a:pt x="44500" y="22555"/>
                </a:lnTo>
                <a:lnTo>
                  <a:pt x="49783" y="20320"/>
                </a:lnTo>
                <a:lnTo>
                  <a:pt x="61569" y="20320"/>
                </a:lnTo>
                <a:lnTo>
                  <a:pt x="66243" y="22352"/>
                </a:lnTo>
                <a:lnTo>
                  <a:pt x="69900" y="26212"/>
                </a:lnTo>
                <a:lnTo>
                  <a:pt x="73355" y="30276"/>
                </a:lnTo>
                <a:lnTo>
                  <a:pt x="74980" y="36169"/>
                </a:lnTo>
                <a:lnTo>
                  <a:pt x="74980" y="64211"/>
                </a:lnTo>
                <a:lnTo>
                  <a:pt x="98958" y="64211"/>
                </a:lnTo>
                <a:lnTo>
                  <a:pt x="100380" y="58724"/>
                </a:lnTo>
                <a:lnTo>
                  <a:pt x="100990" y="52425"/>
                </a:lnTo>
                <a:close/>
              </a:path>
              <a:path w="101600" h="111125">
                <a:moveTo>
                  <a:pt x="95910" y="80060"/>
                </a:moveTo>
                <a:lnTo>
                  <a:pt x="70510" y="75793"/>
                </a:lnTo>
                <a:lnTo>
                  <a:pt x="66132" y="82194"/>
                </a:lnTo>
                <a:lnTo>
                  <a:pt x="60934" y="86766"/>
                </a:lnTo>
                <a:lnTo>
                  <a:pt x="54937" y="89509"/>
                </a:lnTo>
                <a:lnTo>
                  <a:pt x="48158" y="90424"/>
                </a:lnTo>
                <a:lnTo>
                  <a:pt x="42265" y="90424"/>
                </a:lnTo>
                <a:lnTo>
                  <a:pt x="37388" y="88188"/>
                </a:lnTo>
                <a:lnTo>
                  <a:pt x="29260" y="79654"/>
                </a:lnTo>
                <a:lnTo>
                  <a:pt x="27431" y="73964"/>
                </a:lnTo>
                <a:lnTo>
                  <a:pt x="27431" y="106775"/>
                </a:lnTo>
                <a:lnTo>
                  <a:pt x="28625" y="107391"/>
                </a:lnTo>
                <a:lnTo>
                  <a:pt x="37785" y="109905"/>
                </a:lnTo>
                <a:lnTo>
                  <a:pt x="47955" y="110744"/>
                </a:lnTo>
                <a:lnTo>
                  <a:pt x="55537" y="110251"/>
                </a:lnTo>
                <a:lnTo>
                  <a:pt x="91913" y="87220"/>
                </a:lnTo>
                <a:lnTo>
                  <a:pt x="95910" y="80060"/>
                </a:lnTo>
                <a:close/>
              </a:path>
              <a:path w="101600" h="111125">
                <a:moveTo>
                  <a:pt x="74980" y="64211"/>
                </a:moveTo>
                <a:lnTo>
                  <a:pt x="74980" y="46939"/>
                </a:lnTo>
                <a:lnTo>
                  <a:pt x="30276" y="46939"/>
                </a:lnTo>
                <a:lnTo>
                  <a:pt x="30276" y="64211"/>
                </a:lnTo>
                <a:lnTo>
                  <a:pt x="74980" y="6421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631351" y="6048146"/>
            <a:ext cx="90170" cy="108585"/>
          </a:xfrm>
          <a:custGeom>
            <a:avLst/>
            <a:gdLst/>
            <a:ahLst/>
            <a:cxnLst/>
            <a:rect l="l" t="t" r="r" b="b"/>
            <a:pathLst>
              <a:path w="90170" h="108585">
                <a:moveTo>
                  <a:pt x="48767" y="2641"/>
                </a:moveTo>
                <a:lnTo>
                  <a:pt x="22148" y="2641"/>
                </a:lnTo>
                <a:lnTo>
                  <a:pt x="0" y="108102"/>
                </a:lnTo>
                <a:lnTo>
                  <a:pt x="28448" y="108102"/>
                </a:lnTo>
                <a:lnTo>
                  <a:pt x="35153" y="74980"/>
                </a:lnTo>
                <a:lnTo>
                  <a:pt x="37287" y="65576"/>
                </a:lnTo>
                <a:lnTo>
                  <a:pt x="39420" y="57505"/>
                </a:lnTo>
                <a:lnTo>
                  <a:pt x="41554" y="50806"/>
                </a:lnTo>
                <a:lnTo>
                  <a:pt x="43687" y="45516"/>
                </a:lnTo>
                <a:lnTo>
                  <a:pt x="44703" y="43267"/>
                </a:lnTo>
                <a:lnTo>
                  <a:pt x="44703" y="22555"/>
                </a:lnTo>
                <a:lnTo>
                  <a:pt x="48767" y="2641"/>
                </a:lnTo>
                <a:close/>
              </a:path>
              <a:path w="90170" h="108585">
                <a:moveTo>
                  <a:pt x="89814" y="3048"/>
                </a:moveTo>
                <a:lnTo>
                  <a:pt x="85140" y="1016"/>
                </a:lnTo>
                <a:lnTo>
                  <a:pt x="80873" y="0"/>
                </a:lnTo>
                <a:lnTo>
                  <a:pt x="76199" y="101"/>
                </a:lnTo>
                <a:lnTo>
                  <a:pt x="68306" y="1409"/>
                </a:lnTo>
                <a:lnTo>
                  <a:pt x="60147" y="5638"/>
                </a:lnTo>
                <a:lnTo>
                  <a:pt x="52292" y="12687"/>
                </a:lnTo>
                <a:lnTo>
                  <a:pt x="44703" y="22555"/>
                </a:lnTo>
                <a:lnTo>
                  <a:pt x="44703" y="43267"/>
                </a:lnTo>
                <a:lnTo>
                  <a:pt x="46532" y="39217"/>
                </a:lnTo>
                <a:lnTo>
                  <a:pt x="50596" y="34340"/>
                </a:lnTo>
                <a:lnTo>
                  <a:pt x="55676" y="30480"/>
                </a:lnTo>
                <a:lnTo>
                  <a:pt x="60756" y="26822"/>
                </a:lnTo>
                <a:lnTo>
                  <a:pt x="65633" y="24993"/>
                </a:lnTo>
                <a:lnTo>
                  <a:pt x="73558" y="24993"/>
                </a:lnTo>
                <a:lnTo>
                  <a:pt x="76200" y="25400"/>
                </a:lnTo>
                <a:lnTo>
                  <a:pt x="78841" y="26416"/>
                </a:lnTo>
                <a:lnTo>
                  <a:pt x="89814" y="304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755267" y="6261201"/>
            <a:ext cx="1019543" cy="37800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80857" y="6261201"/>
            <a:ext cx="231851" cy="1296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332431" y="6294272"/>
            <a:ext cx="86944" cy="9654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12860" y="1191031"/>
            <a:ext cx="1066332" cy="26031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97633" y="1190752"/>
            <a:ext cx="1012456" cy="26313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51923" y="1191036"/>
            <a:ext cx="798982" cy="26285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78363" y="1190739"/>
            <a:ext cx="738339" cy="26315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60683" y="1190752"/>
            <a:ext cx="256540" cy="252729"/>
          </a:xfrm>
          <a:custGeom>
            <a:avLst/>
            <a:gdLst/>
            <a:ahLst/>
            <a:cxnLst/>
            <a:rect l="l" t="t" r="r" b="b"/>
            <a:pathLst>
              <a:path w="256539" h="252730">
                <a:moveTo>
                  <a:pt x="200240" y="11849"/>
                </a:moveTo>
                <a:lnTo>
                  <a:pt x="197980" y="9309"/>
                </a:lnTo>
                <a:lnTo>
                  <a:pt x="192620" y="7327"/>
                </a:lnTo>
                <a:lnTo>
                  <a:pt x="188963" y="5638"/>
                </a:lnTo>
                <a:lnTo>
                  <a:pt x="184162" y="4229"/>
                </a:lnTo>
                <a:lnTo>
                  <a:pt x="171195" y="1409"/>
                </a:lnTo>
                <a:lnTo>
                  <a:pt x="166966" y="850"/>
                </a:lnTo>
                <a:lnTo>
                  <a:pt x="164985" y="558"/>
                </a:lnTo>
                <a:lnTo>
                  <a:pt x="155676" y="0"/>
                </a:lnTo>
                <a:lnTo>
                  <a:pt x="150888" y="1130"/>
                </a:lnTo>
                <a:lnTo>
                  <a:pt x="150317" y="3670"/>
                </a:lnTo>
                <a:lnTo>
                  <a:pt x="149478" y="6210"/>
                </a:lnTo>
                <a:lnTo>
                  <a:pt x="152018" y="9029"/>
                </a:lnTo>
                <a:lnTo>
                  <a:pt x="157365" y="11569"/>
                </a:lnTo>
                <a:lnTo>
                  <a:pt x="164426" y="14109"/>
                </a:lnTo>
                <a:lnTo>
                  <a:pt x="169214" y="16637"/>
                </a:lnTo>
                <a:lnTo>
                  <a:pt x="172313" y="18897"/>
                </a:lnTo>
                <a:lnTo>
                  <a:pt x="175145" y="21437"/>
                </a:lnTo>
                <a:lnTo>
                  <a:pt x="176542" y="25666"/>
                </a:lnTo>
                <a:lnTo>
                  <a:pt x="176542" y="31584"/>
                </a:lnTo>
                <a:lnTo>
                  <a:pt x="177672" y="113372"/>
                </a:lnTo>
                <a:lnTo>
                  <a:pt x="177672" y="119303"/>
                </a:lnTo>
                <a:lnTo>
                  <a:pt x="178244" y="126631"/>
                </a:lnTo>
                <a:lnTo>
                  <a:pt x="179654" y="134810"/>
                </a:lnTo>
                <a:lnTo>
                  <a:pt x="180784" y="142989"/>
                </a:lnTo>
                <a:lnTo>
                  <a:pt x="182752" y="147218"/>
                </a:lnTo>
                <a:lnTo>
                  <a:pt x="185572" y="146939"/>
                </a:lnTo>
                <a:lnTo>
                  <a:pt x="188671" y="146659"/>
                </a:lnTo>
                <a:lnTo>
                  <a:pt x="191782" y="142138"/>
                </a:lnTo>
                <a:lnTo>
                  <a:pt x="194322" y="132842"/>
                </a:lnTo>
                <a:lnTo>
                  <a:pt x="196009" y="125750"/>
                </a:lnTo>
                <a:lnTo>
                  <a:pt x="197142" y="119025"/>
                </a:lnTo>
                <a:lnTo>
                  <a:pt x="197142" y="24536"/>
                </a:lnTo>
                <a:lnTo>
                  <a:pt x="197700" y="19177"/>
                </a:lnTo>
                <a:lnTo>
                  <a:pt x="199110" y="15506"/>
                </a:lnTo>
                <a:lnTo>
                  <a:pt x="200240" y="11849"/>
                </a:lnTo>
                <a:close/>
              </a:path>
              <a:path w="256539" h="252730">
                <a:moveTo>
                  <a:pt x="256362" y="79540"/>
                </a:moveTo>
                <a:lnTo>
                  <a:pt x="251853" y="76149"/>
                </a:lnTo>
                <a:lnTo>
                  <a:pt x="241985" y="74168"/>
                </a:lnTo>
                <a:lnTo>
                  <a:pt x="237743" y="73609"/>
                </a:lnTo>
                <a:lnTo>
                  <a:pt x="232956" y="73329"/>
                </a:lnTo>
                <a:lnTo>
                  <a:pt x="227596" y="73329"/>
                </a:lnTo>
                <a:lnTo>
                  <a:pt x="221957" y="73609"/>
                </a:lnTo>
                <a:lnTo>
                  <a:pt x="218287" y="74460"/>
                </a:lnTo>
                <a:lnTo>
                  <a:pt x="216598" y="75869"/>
                </a:lnTo>
                <a:lnTo>
                  <a:pt x="214617" y="77838"/>
                </a:lnTo>
                <a:lnTo>
                  <a:pt x="211797" y="78968"/>
                </a:lnTo>
                <a:lnTo>
                  <a:pt x="203911" y="80657"/>
                </a:lnTo>
                <a:lnTo>
                  <a:pt x="200520" y="81229"/>
                </a:lnTo>
                <a:lnTo>
                  <a:pt x="197700" y="81508"/>
                </a:lnTo>
                <a:lnTo>
                  <a:pt x="197142" y="31584"/>
                </a:lnTo>
                <a:lnTo>
                  <a:pt x="197142" y="119025"/>
                </a:lnTo>
                <a:lnTo>
                  <a:pt x="197243" y="118422"/>
                </a:lnTo>
                <a:lnTo>
                  <a:pt x="197700" y="113843"/>
                </a:lnTo>
                <a:lnTo>
                  <a:pt x="197700" y="92227"/>
                </a:lnTo>
                <a:lnTo>
                  <a:pt x="249034" y="92227"/>
                </a:lnTo>
                <a:lnTo>
                  <a:pt x="254393" y="89687"/>
                </a:lnTo>
                <a:lnTo>
                  <a:pt x="255523" y="84607"/>
                </a:lnTo>
                <a:lnTo>
                  <a:pt x="256362" y="79540"/>
                </a:lnTo>
                <a:close/>
              </a:path>
              <a:path w="256539" h="252730">
                <a:moveTo>
                  <a:pt x="198259" y="102946"/>
                </a:moveTo>
                <a:lnTo>
                  <a:pt x="197700" y="92227"/>
                </a:lnTo>
                <a:lnTo>
                  <a:pt x="197700" y="113843"/>
                </a:lnTo>
                <a:lnTo>
                  <a:pt x="198001" y="110830"/>
                </a:lnTo>
                <a:lnTo>
                  <a:pt x="198259" y="102946"/>
                </a:lnTo>
                <a:close/>
              </a:path>
              <a:path w="256539" h="252730">
                <a:moveTo>
                  <a:pt x="44551" y="37223"/>
                </a:moveTo>
                <a:lnTo>
                  <a:pt x="14096" y="29337"/>
                </a:lnTo>
                <a:lnTo>
                  <a:pt x="4229" y="30175"/>
                </a:lnTo>
                <a:lnTo>
                  <a:pt x="0" y="31584"/>
                </a:lnTo>
                <a:lnTo>
                  <a:pt x="2247" y="36106"/>
                </a:lnTo>
                <a:lnTo>
                  <a:pt x="3949" y="37515"/>
                </a:lnTo>
                <a:lnTo>
                  <a:pt x="5918" y="38354"/>
                </a:lnTo>
                <a:lnTo>
                  <a:pt x="15786" y="42024"/>
                </a:lnTo>
                <a:lnTo>
                  <a:pt x="21996" y="45974"/>
                </a:lnTo>
                <a:lnTo>
                  <a:pt x="23406" y="48793"/>
                </a:lnTo>
                <a:lnTo>
                  <a:pt x="23406" y="52463"/>
                </a:lnTo>
                <a:lnTo>
                  <a:pt x="23964" y="116205"/>
                </a:lnTo>
                <a:lnTo>
                  <a:pt x="24256" y="125501"/>
                </a:lnTo>
                <a:lnTo>
                  <a:pt x="25095" y="131711"/>
                </a:lnTo>
                <a:lnTo>
                  <a:pt x="27914" y="139039"/>
                </a:lnTo>
                <a:lnTo>
                  <a:pt x="30175" y="141020"/>
                </a:lnTo>
                <a:lnTo>
                  <a:pt x="36944" y="141020"/>
                </a:lnTo>
                <a:lnTo>
                  <a:pt x="39484" y="139331"/>
                </a:lnTo>
                <a:lnTo>
                  <a:pt x="43433" y="130581"/>
                </a:lnTo>
                <a:lnTo>
                  <a:pt x="43713" y="128892"/>
                </a:lnTo>
                <a:lnTo>
                  <a:pt x="43713" y="44843"/>
                </a:lnTo>
                <a:lnTo>
                  <a:pt x="43992" y="41744"/>
                </a:lnTo>
                <a:lnTo>
                  <a:pt x="44551" y="37223"/>
                </a:lnTo>
                <a:close/>
              </a:path>
              <a:path w="256539" h="252730">
                <a:moveTo>
                  <a:pt x="112521" y="127762"/>
                </a:moveTo>
                <a:lnTo>
                  <a:pt x="112521" y="40894"/>
                </a:lnTo>
                <a:lnTo>
                  <a:pt x="112242" y="62611"/>
                </a:lnTo>
                <a:lnTo>
                  <a:pt x="43992" y="63741"/>
                </a:lnTo>
                <a:lnTo>
                  <a:pt x="43713" y="48514"/>
                </a:lnTo>
                <a:lnTo>
                  <a:pt x="43713" y="128892"/>
                </a:lnTo>
                <a:lnTo>
                  <a:pt x="43992" y="128887"/>
                </a:lnTo>
                <a:lnTo>
                  <a:pt x="43992" y="76708"/>
                </a:lnTo>
                <a:lnTo>
                  <a:pt x="112242" y="75590"/>
                </a:lnTo>
                <a:lnTo>
                  <a:pt x="112242" y="127766"/>
                </a:lnTo>
                <a:lnTo>
                  <a:pt x="112521" y="127762"/>
                </a:lnTo>
                <a:close/>
              </a:path>
              <a:path w="256539" h="252730">
                <a:moveTo>
                  <a:pt x="112242" y="127766"/>
                </a:moveTo>
                <a:lnTo>
                  <a:pt x="112242" y="75590"/>
                </a:lnTo>
                <a:lnTo>
                  <a:pt x="111963" y="115074"/>
                </a:lnTo>
                <a:lnTo>
                  <a:pt x="44272" y="116205"/>
                </a:lnTo>
                <a:lnTo>
                  <a:pt x="43992" y="76708"/>
                </a:lnTo>
                <a:lnTo>
                  <a:pt x="43992" y="128887"/>
                </a:lnTo>
                <a:lnTo>
                  <a:pt x="112242" y="127766"/>
                </a:lnTo>
                <a:close/>
              </a:path>
              <a:path w="256539" h="252730">
                <a:moveTo>
                  <a:pt x="133680" y="27076"/>
                </a:moveTo>
                <a:lnTo>
                  <a:pt x="106044" y="18897"/>
                </a:lnTo>
                <a:lnTo>
                  <a:pt x="103504" y="18897"/>
                </a:lnTo>
                <a:lnTo>
                  <a:pt x="94195" y="19456"/>
                </a:lnTo>
                <a:lnTo>
                  <a:pt x="89966" y="20878"/>
                </a:lnTo>
                <a:lnTo>
                  <a:pt x="91655" y="25387"/>
                </a:lnTo>
                <a:lnTo>
                  <a:pt x="93344" y="27076"/>
                </a:lnTo>
                <a:lnTo>
                  <a:pt x="96456" y="28486"/>
                </a:lnTo>
                <a:lnTo>
                  <a:pt x="105194" y="31584"/>
                </a:lnTo>
                <a:lnTo>
                  <a:pt x="108292" y="32994"/>
                </a:lnTo>
                <a:lnTo>
                  <a:pt x="111112" y="34404"/>
                </a:lnTo>
                <a:lnTo>
                  <a:pt x="112521" y="37223"/>
                </a:lnTo>
                <a:lnTo>
                  <a:pt x="112521" y="127762"/>
                </a:lnTo>
                <a:lnTo>
                  <a:pt x="112814" y="129171"/>
                </a:lnTo>
                <a:lnTo>
                  <a:pt x="113372" y="131152"/>
                </a:lnTo>
                <a:lnTo>
                  <a:pt x="115633" y="136220"/>
                </a:lnTo>
                <a:lnTo>
                  <a:pt x="117881" y="137350"/>
                </a:lnTo>
                <a:lnTo>
                  <a:pt x="125221" y="137350"/>
                </a:lnTo>
                <a:lnTo>
                  <a:pt x="128041" y="134810"/>
                </a:lnTo>
                <a:lnTo>
                  <a:pt x="131419" y="124091"/>
                </a:lnTo>
                <a:lnTo>
                  <a:pt x="132270" y="117322"/>
                </a:lnTo>
                <a:lnTo>
                  <a:pt x="132270" y="109143"/>
                </a:lnTo>
                <a:lnTo>
                  <a:pt x="132829" y="35826"/>
                </a:lnTo>
                <a:lnTo>
                  <a:pt x="133121" y="32156"/>
                </a:lnTo>
                <a:lnTo>
                  <a:pt x="133680" y="27076"/>
                </a:lnTo>
                <a:close/>
              </a:path>
              <a:path w="256539" h="252730">
                <a:moveTo>
                  <a:pt x="173164" y="208419"/>
                </a:moveTo>
                <a:lnTo>
                  <a:pt x="173164" y="196862"/>
                </a:lnTo>
                <a:lnTo>
                  <a:pt x="145362" y="196980"/>
                </a:lnTo>
                <a:lnTo>
                  <a:pt x="133680" y="197099"/>
                </a:lnTo>
                <a:lnTo>
                  <a:pt x="101523" y="197202"/>
                </a:lnTo>
                <a:lnTo>
                  <a:pt x="95326" y="197082"/>
                </a:lnTo>
                <a:lnTo>
                  <a:pt x="91935" y="196926"/>
                </a:lnTo>
                <a:lnTo>
                  <a:pt x="90525" y="196810"/>
                </a:lnTo>
                <a:lnTo>
                  <a:pt x="86017" y="196011"/>
                </a:lnTo>
                <a:lnTo>
                  <a:pt x="80937" y="195160"/>
                </a:lnTo>
                <a:lnTo>
                  <a:pt x="72758" y="194207"/>
                </a:lnTo>
                <a:lnTo>
                  <a:pt x="65709" y="194095"/>
                </a:lnTo>
                <a:lnTo>
                  <a:pt x="62039" y="194322"/>
                </a:lnTo>
                <a:lnTo>
                  <a:pt x="53860" y="195160"/>
                </a:lnTo>
                <a:lnTo>
                  <a:pt x="49352" y="196862"/>
                </a:lnTo>
                <a:lnTo>
                  <a:pt x="49072" y="198831"/>
                </a:lnTo>
                <a:lnTo>
                  <a:pt x="48501" y="200812"/>
                </a:lnTo>
                <a:lnTo>
                  <a:pt x="51892" y="202780"/>
                </a:lnTo>
                <a:lnTo>
                  <a:pt x="59499" y="204470"/>
                </a:lnTo>
                <a:lnTo>
                  <a:pt x="63169" y="205320"/>
                </a:lnTo>
                <a:lnTo>
                  <a:pt x="65709" y="206171"/>
                </a:lnTo>
                <a:lnTo>
                  <a:pt x="67398" y="207010"/>
                </a:lnTo>
                <a:lnTo>
                  <a:pt x="68808" y="208140"/>
                </a:lnTo>
                <a:lnTo>
                  <a:pt x="69659" y="210400"/>
                </a:lnTo>
                <a:lnTo>
                  <a:pt x="69659" y="242544"/>
                </a:lnTo>
                <a:lnTo>
                  <a:pt x="72758" y="247904"/>
                </a:lnTo>
                <a:lnTo>
                  <a:pt x="85166" y="251853"/>
                </a:lnTo>
                <a:lnTo>
                  <a:pt x="90525" y="252527"/>
                </a:lnTo>
                <a:lnTo>
                  <a:pt x="90525" y="208419"/>
                </a:lnTo>
                <a:lnTo>
                  <a:pt x="173164" y="208419"/>
                </a:lnTo>
                <a:close/>
              </a:path>
              <a:path w="256539" h="252730">
                <a:moveTo>
                  <a:pt x="201371" y="155676"/>
                </a:moveTo>
                <a:lnTo>
                  <a:pt x="199389" y="153708"/>
                </a:lnTo>
                <a:lnTo>
                  <a:pt x="193192" y="151739"/>
                </a:lnTo>
                <a:lnTo>
                  <a:pt x="188963" y="150329"/>
                </a:lnTo>
                <a:lnTo>
                  <a:pt x="185013" y="149758"/>
                </a:lnTo>
                <a:lnTo>
                  <a:pt x="176542" y="150329"/>
                </a:lnTo>
                <a:lnTo>
                  <a:pt x="173164" y="151447"/>
                </a:lnTo>
                <a:lnTo>
                  <a:pt x="170624" y="152857"/>
                </a:lnTo>
                <a:lnTo>
                  <a:pt x="166716" y="153806"/>
                </a:lnTo>
                <a:lnTo>
                  <a:pt x="159238" y="154485"/>
                </a:lnTo>
                <a:lnTo>
                  <a:pt x="154825" y="154630"/>
                </a:lnTo>
                <a:lnTo>
                  <a:pt x="90525" y="154729"/>
                </a:lnTo>
                <a:lnTo>
                  <a:pt x="72758" y="153678"/>
                </a:lnTo>
                <a:lnTo>
                  <a:pt x="62039" y="152518"/>
                </a:lnTo>
                <a:lnTo>
                  <a:pt x="59499" y="152406"/>
                </a:lnTo>
                <a:lnTo>
                  <a:pt x="55562" y="153149"/>
                </a:lnTo>
                <a:lnTo>
                  <a:pt x="52730" y="157657"/>
                </a:lnTo>
                <a:lnTo>
                  <a:pt x="53581" y="159918"/>
                </a:lnTo>
                <a:lnTo>
                  <a:pt x="57251" y="161886"/>
                </a:lnTo>
                <a:lnTo>
                  <a:pt x="66821" y="166423"/>
                </a:lnTo>
                <a:lnTo>
                  <a:pt x="74806" y="169427"/>
                </a:lnTo>
                <a:lnTo>
                  <a:pt x="81204" y="170845"/>
                </a:lnTo>
                <a:lnTo>
                  <a:pt x="86017" y="170624"/>
                </a:lnTo>
                <a:lnTo>
                  <a:pt x="91376" y="169214"/>
                </a:lnTo>
                <a:lnTo>
                  <a:pt x="96456" y="168376"/>
                </a:lnTo>
                <a:lnTo>
                  <a:pt x="97294" y="168284"/>
                </a:lnTo>
                <a:lnTo>
                  <a:pt x="98424" y="168097"/>
                </a:lnTo>
                <a:lnTo>
                  <a:pt x="101523" y="167246"/>
                </a:lnTo>
                <a:lnTo>
                  <a:pt x="104635" y="166687"/>
                </a:lnTo>
                <a:lnTo>
                  <a:pt x="173164" y="165557"/>
                </a:lnTo>
                <a:lnTo>
                  <a:pt x="173164" y="208419"/>
                </a:lnTo>
                <a:lnTo>
                  <a:pt x="190080" y="208419"/>
                </a:lnTo>
                <a:lnTo>
                  <a:pt x="190080" y="198551"/>
                </a:lnTo>
                <a:lnTo>
                  <a:pt x="194881" y="167246"/>
                </a:lnTo>
                <a:lnTo>
                  <a:pt x="195440" y="163855"/>
                </a:lnTo>
                <a:lnTo>
                  <a:pt x="196862" y="160756"/>
                </a:lnTo>
                <a:lnTo>
                  <a:pt x="201371" y="155676"/>
                </a:lnTo>
                <a:close/>
              </a:path>
              <a:path w="256539" h="252730">
                <a:moveTo>
                  <a:pt x="218566" y="239725"/>
                </a:moveTo>
                <a:lnTo>
                  <a:pt x="213779" y="236347"/>
                </a:lnTo>
                <a:lnTo>
                  <a:pt x="203339" y="234086"/>
                </a:lnTo>
                <a:lnTo>
                  <a:pt x="199669" y="233393"/>
                </a:lnTo>
                <a:lnTo>
                  <a:pt x="190931" y="233337"/>
                </a:lnTo>
                <a:lnTo>
                  <a:pt x="186702" y="233527"/>
                </a:lnTo>
                <a:lnTo>
                  <a:pt x="180212" y="234086"/>
                </a:lnTo>
                <a:lnTo>
                  <a:pt x="175425" y="235216"/>
                </a:lnTo>
                <a:lnTo>
                  <a:pt x="172313" y="236626"/>
                </a:lnTo>
                <a:lnTo>
                  <a:pt x="169494" y="238594"/>
                </a:lnTo>
                <a:lnTo>
                  <a:pt x="166115" y="239445"/>
                </a:lnTo>
                <a:lnTo>
                  <a:pt x="157937" y="240004"/>
                </a:lnTo>
                <a:lnTo>
                  <a:pt x="154825" y="240296"/>
                </a:lnTo>
                <a:lnTo>
                  <a:pt x="97294" y="240855"/>
                </a:lnTo>
                <a:lnTo>
                  <a:pt x="95326" y="240004"/>
                </a:lnTo>
                <a:lnTo>
                  <a:pt x="91376" y="237185"/>
                </a:lnTo>
                <a:lnTo>
                  <a:pt x="90525" y="235496"/>
                </a:lnTo>
                <a:lnTo>
                  <a:pt x="90525" y="252527"/>
                </a:lnTo>
                <a:lnTo>
                  <a:pt x="91376" y="252634"/>
                </a:lnTo>
                <a:lnTo>
                  <a:pt x="115036" y="252526"/>
                </a:lnTo>
                <a:lnTo>
                  <a:pt x="190931" y="251683"/>
                </a:lnTo>
                <a:lnTo>
                  <a:pt x="210108" y="251574"/>
                </a:lnTo>
                <a:lnTo>
                  <a:pt x="215747" y="249313"/>
                </a:lnTo>
                <a:lnTo>
                  <a:pt x="218566" y="239725"/>
                </a:lnTo>
                <a:close/>
              </a:path>
              <a:path w="256539" h="252730">
                <a:moveTo>
                  <a:pt x="199669" y="204762"/>
                </a:moveTo>
                <a:lnTo>
                  <a:pt x="199669" y="200240"/>
                </a:lnTo>
                <a:lnTo>
                  <a:pt x="198259" y="199110"/>
                </a:lnTo>
                <a:lnTo>
                  <a:pt x="195440" y="198856"/>
                </a:lnTo>
                <a:lnTo>
                  <a:pt x="190372" y="198831"/>
                </a:lnTo>
                <a:lnTo>
                  <a:pt x="190080" y="198551"/>
                </a:lnTo>
                <a:lnTo>
                  <a:pt x="190080" y="208419"/>
                </a:lnTo>
                <a:lnTo>
                  <a:pt x="190931" y="208419"/>
                </a:lnTo>
                <a:lnTo>
                  <a:pt x="194602" y="207860"/>
                </a:lnTo>
                <a:lnTo>
                  <a:pt x="198551" y="206171"/>
                </a:lnTo>
                <a:lnTo>
                  <a:pt x="199669" y="2047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241010" y="1191031"/>
            <a:ext cx="212090" cy="262890"/>
          </a:xfrm>
          <a:custGeom>
            <a:avLst/>
            <a:gdLst/>
            <a:ahLst/>
            <a:cxnLst/>
            <a:rect l="l" t="t" r="r" b="b"/>
            <a:pathLst>
              <a:path w="212089" h="262890">
                <a:moveTo>
                  <a:pt x="47942" y="75418"/>
                </a:moveTo>
                <a:lnTo>
                  <a:pt x="47942" y="58940"/>
                </a:lnTo>
                <a:lnTo>
                  <a:pt x="47663" y="60642"/>
                </a:lnTo>
                <a:lnTo>
                  <a:pt x="45402" y="63169"/>
                </a:lnTo>
                <a:lnTo>
                  <a:pt x="45402" y="63461"/>
                </a:lnTo>
                <a:lnTo>
                  <a:pt x="37262" y="66472"/>
                </a:lnTo>
                <a:lnTo>
                  <a:pt x="22847" y="71640"/>
                </a:lnTo>
                <a:lnTo>
                  <a:pt x="12848" y="77184"/>
                </a:lnTo>
                <a:lnTo>
                  <a:pt x="5708" y="85742"/>
                </a:lnTo>
                <a:lnTo>
                  <a:pt x="1426" y="97259"/>
                </a:lnTo>
                <a:lnTo>
                  <a:pt x="0" y="111683"/>
                </a:lnTo>
                <a:lnTo>
                  <a:pt x="1162" y="123054"/>
                </a:lnTo>
                <a:lnTo>
                  <a:pt x="4649" y="133048"/>
                </a:lnTo>
                <a:lnTo>
                  <a:pt x="10463" y="141666"/>
                </a:lnTo>
                <a:lnTo>
                  <a:pt x="18605" y="148907"/>
                </a:lnTo>
                <a:lnTo>
                  <a:pt x="21716" y="150899"/>
                </a:lnTo>
                <a:lnTo>
                  <a:pt x="21716" y="111683"/>
                </a:lnTo>
                <a:lnTo>
                  <a:pt x="22350" y="103804"/>
                </a:lnTo>
                <a:lnTo>
                  <a:pt x="43321" y="76744"/>
                </a:lnTo>
                <a:lnTo>
                  <a:pt x="47942" y="75418"/>
                </a:lnTo>
                <a:close/>
              </a:path>
              <a:path w="212089" h="262890">
                <a:moveTo>
                  <a:pt x="93344" y="151361"/>
                </a:moveTo>
                <a:lnTo>
                  <a:pt x="93344" y="111683"/>
                </a:lnTo>
                <a:lnTo>
                  <a:pt x="92715" y="119032"/>
                </a:lnTo>
                <a:lnTo>
                  <a:pt x="90844" y="125823"/>
                </a:lnTo>
                <a:lnTo>
                  <a:pt x="57530" y="148348"/>
                </a:lnTo>
                <a:lnTo>
                  <a:pt x="50068" y="147660"/>
                </a:lnTo>
                <a:lnTo>
                  <a:pt x="22350" y="118824"/>
                </a:lnTo>
                <a:lnTo>
                  <a:pt x="21716" y="111683"/>
                </a:lnTo>
                <a:lnTo>
                  <a:pt x="21716" y="150899"/>
                </a:lnTo>
                <a:lnTo>
                  <a:pt x="57530" y="162445"/>
                </a:lnTo>
                <a:lnTo>
                  <a:pt x="67368" y="161657"/>
                </a:lnTo>
                <a:lnTo>
                  <a:pt x="76992" y="159308"/>
                </a:lnTo>
                <a:lnTo>
                  <a:pt x="86404" y="155426"/>
                </a:lnTo>
                <a:lnTo>
                  <a:pt x="93344" y="151361"/>
                </a:lnTo>
                <a:close/>
              </a:path>
              <a:path w="212089" h="262890">
                <a:moveTo>
                  <a:pt x="72199" y="57251"/>
                </a:moveTo>
                <a:lnTo>
                  <a:pt x="47091" y="46812"/>
                </a:lnTo>
                <a:lnTo>
                  <a:pt x="42862" y="48793"/>
                </a:lnTo>
                <a:lnTo>
                  <a:pt x="42862" y="55283"/>
                </a:lnTo>
                <a:lnTo>
                  <a:pt x="43992" y="56972"/>
                </a:lnTo>
                <a:lnTo>
                  <a:pt x="45973" y="57810"/>
                </a:lnTo>
                <a:lnTo>
                  <a:pt x="47942" y="58940"/>
                </a:lnTo>
                <a:lnTo>
                  <a:pt x="47942" y="75418"/>
                </a:lnTo>
                <a:lnTo>
                  <a:pt x="50068" y="74807"/>
                </a:lnTo>
                <a:lnTo>
                  <a:pt x="57530" y="74167"/>
                </a:lnTo>
                <a:lnTo>
                  <a:pt x="65355" y="74856"/>
                </a:lnTo>
                <a:lnTo>
                  <a:pt x="70497" y="76377"/>
                </a:lnTo>
                <a:lnTo>
                  <a:pt x="70497" y="60921"/>
                </a:lnTo>
                <a:lnTo>
                  <a:pt x="70789" y="59220"/>
                </a:lnTo>
                <a:lnTo>
                  <a:pt x="71627" y="58102"/>
                </a:lnTo>
                <a:lnTo>
                  <a:pt x="72199" y="57251"/>
                </a:lnTo>
                <a:close/>
              </a:path>
              <a:path w="212089" h="262890">
                <a:moveTo>
                  <a:pt x="143268" y="113454"/>
                </a:moveTo>
                <a:lnTo>
                  <a:pt x="143268" y="101815"/>
                </a:lnTo>
                <a:lnTo>
                  <a:pt x="135369" y="102321"/>
                </a:lnTo>
                <a:lnTo>
                  <a:pt x="128041" y="102433"/>
                </a:lnTo>
                <a:lnTo>
                  <a:pt x="125501" y="102566"/>
                </a:lnTo>
                <a:lnTo>
                  <a:pt x="122681" y="102584"/>
                </a:lnTo>
                <a:lnTo>
                  <a:pt x="119862" y="102410"/>
                </a:lnTo>
                <a:lnTo>
                  <a:pt x="118732" y="102300"/>
                </a:lnTo>
                <a:lnTo>
                  <a:pt x="115061" y="101815"/>
                </a:lnTo>
                <a:lnTo>
                  <a:pt x="114503" y="101815"/>
                </a:lnTo>
                <a:lnTo>
                  <a:pt x="90246" y="70510"/>
                </a:lnTo>
                <a:lnTo>
                  <a:pt x="76987" y="66281"/>
                </a:lnTo>
                <a:lnTo>
                  <a:pt x="70497" y="63741"/>
                </a:lnTo>
                <a:lnTo>
                  <a:pt x="70497" y="76377"/>
                </a:lnTo>
                <a:lnTo>
                  <a:pt x="72334" y="76920"/>
                </a:lnTo>
                <a:lnTo>
                  <a:pt x="78467" y="80361"/>
                </a:lnTo>
                <a:lnTo>
                  <a:pt x="93344" y="111683"/>
                </a:lnTo>
                <a:lnTo>
                  <a:pt x="93344" y="151361"/>
                </a:lnTo>
                <a:lnTo>
                  <a:pt x="95605" y="150037"/>
                </a:lnTo>
                <a:lnTo>
                  <a:pt x="103485" y="143313"/>
                </a:lnTo>
                <a:lnTo>
                  <a:pt x="109353" y="135374"/>
                </a:lnTo>
                <a:lnTo>
                  <a:pt x="113211" y="126165"/>
                </a:lnTo>
                <a:lnTo>
                  <a:pt x="115061" y="115633"/>
                </a:lnTo>
                <a:lnTo>
                  <a:pt x="122681" y="118173"/>
                </a:lnTo>
                <a:lnTo>
                  <a:pt x="128041" y="118732"/>
                </a:lnTo>
                <a:lnTo>
                  <a:pt x="130860" y="117601"/>
                </a:lnTo>
                <a:lnTo>
                  <a:pt x="133400" y="116763"/>
                </a:lnTo>
                <a:lnTo>
                  <a:pt x="135369" y="115912"/>
                </a:lnTo>
                <a:lnTo>
                  <a:pt x="136778" y="115633"/>
                </a:lnTo>
                <a:lnTo>
                  <a:pt x="137058" y="115633"/>
                </a:lnTo>
                <a:lnTo>
                  <a:pt x="137629" y="115354"/>
                </a:lnTo>
                <a:lnTo>
                  <a:pt x="139039" y="114782"/>
                </a:lnTo>
                <a:lnTo>
                  <a:pt x="140169" y="114503"/>
                </a:lnTo>
                <a:lnTo>
                  <a:pt x="141579" y="113944"/>
                </a:lnTo>
                <a:lnTo>
                  <a:pt x="143268" y="113454"/>
                </a:lnTo>
                <a:close/>
              </a:path>
              <a:path w="212089" h="262890">
                <a:moveTo>
                  <a:pt x="166115" y="22847"/>
                </a:moveTo>
                <a:lnTo>
                  <a:pt x="164134" y="20307"/>
                </a:lnTo>
                <a:lnTo>
                  <a:pt x="159054" y="18338"/>
                </a:lnTo>
                <a:lnTo>
                  <a:pt x="155397" y="16636"/>
                </a:lnTo>
                <a:lnTo>
                  <a:pt x="123520" y="10998"/>
                </a:lnTo>
                <a:lnTo>
                  <a:pt x="118732" y="11849"/>
                </a:lnTo>
                <a:lnTo>
                  <a:pt x="118173" y="14389"/>
                </a:lnTo>
                <a:lnTo>
                  <a:pt x="117322" y="16916"/>
                </a:lnTo>
                <a:lnTo>
                  <a:pt x="119862" y="19456"/>
                </a:lnTo>
                <a:lnTo>
                  <a:pt x="125501" y="21996"/>
                </a:lnTo>
                <a:lnTo>
                  <a:pt x="131991" y="24815"/>
                </a:lnTo>
                <a:lnTo>
                  <a:pt x="136778" y="27355"/>
                </a:lnTo>
                <a:lnTo>
                  <a:pt x="139318" y="29616"/>
                </a:lnTo>
                <a:lnTo>
                  <a:pt x="141858" y="32156"/>
                </a:lnTo>
                <a:lnTo>
                  <a:pt x="142989" y="36385"/>
                </a:lnTo>
                <a:lnTo>
                  <a:pt x="142989" y="42303"/>
                </a:lnTo>
                <a:lnTo>
                  <a:pt x="143268" y="113454"/>
                </a:lnTo>
                <a:lnTo>
                  <a:pt x="143548" y="113372"/>
                </a:lnTo>
                <a:lnTo>
                  <a:pt x="144220" y="211226"/>
                </a:lnTo>
                <a:lnTo>
                  <a:pt x="144505" y="219243"/>
                </a:lnTo>
                <a:lnTo>
                  <a:pt x="144950" y="227417"/>
                </a:lnTo>
                <a:lnTo>
                  <a:pt x="146367" y="247345"/>
                </a:lnTo>
                <a:lnTo>
                  <a:pt x="148348" y="252983"/>
                </a:lnTo>
                <a:lnTo>
                  <a:pt x="151447" y="252704"/>
                </a:lnTo>
                <a:lnTo>
                  <a:pt x="155676" y="252412"/>
                </a:lnTo>
                <a:lnTo>
                  <a:pt x="158775" y="246214"/>
                </a:lnTo>
                <a:lnTo>
                  <a:pt x="161035" y="233806"/>
                </a:lnTo>
                <a:lnTo>
                  <a:pt x="162519" y="223918"/>
                </a:lnTo>
                <a:lnTo>
                  <a:pt x="163296" y="215812"/>
                </a:lnTo>
                <a:lnTo>
                  <a:pt x="163296" y="35534"/>
                </a:lnTo>
                <a:lnTo>
                  <a:pt x="163855" y="30175"/>
                </a:lnTo>
                <a:lnTo>
                  <a:pt x="166115" y="22847"/>
                </a:lnTo>
                <a:close/>
              </a:path>
              <a:path w="212089" h="262890">
                <a:moveTo>
                  <a:pt x="164426" y="187274"/>
                </a:moveTo>
                <a:lnTo>
                  <a:pt x="163296" y="42583"/>
                </a:lnTo>
                <a:lnTo>
                  <a:pt x="163296" y="215812"/>
                </a:lnTo>
                <a:lnTo>
                  <a:pt x="163579" y="212864"/>
                </a:lnTo>
                <a:lnTo>
                  <a:pt x="164214" y="200649"/>
                </a:lnTo>
                <a:lnTo>
                  <a:pt x="164426" y="187274"/>
                </a:lnTo>
                <a:close/>
              </a:path>
              <a:path w="212089" h="262890">
                <a:moveTo>
                  <a:pt x="212077" y="11569"/>
                </a:moveTo>
                <a:lnTo>
                  <a:pt x="169773" y="0"/>
                </a:lnTo>
                <a:lnTo>
                  <a:pt x="164985" y="850"/>
                </a:lnTo>
                <a:lnTo>
                  <a:pt x="164426" y="3390"/>
                </a:lnTo>
                <a:lnTo>
                  <a:pt x="163579" y="5921"/>
                </a:lnTo>
                <a:lnTo>
                  <a:pt x="166115" y="8178"/>
                </a:lnTo>
                <a:lnTo>
                  <a:pt x="171754" y="10718"/>
                </a:lnTo>
                <a:lnTo>
                  <a:pt x="178244" y="13538"/>
                </a:lnTo>
                <a:lnTo>
                  <a:pt x="183032" y="16078"/>
                </a:lnTo>
                <a:lnTo>
                  <a:pt x="185572" y="18338"/>
                </a:lnTo>
                <a:lnTo>
                  <a:pt x="188112" y="20866"/>
                </a:lnTo>
                <a:lnTo>
                  <a:pt x="189242" y="25107"/>
                </a:lnTo>
                <a:lnTo>
                  <a:pt x="189242" y="31026"/>
                </a:lnTo>
                <a:lnTo>
                  <a:pt x="190473" y="221099"/>
                </a:lnTo>
                <a:lnTo>
                  <a:pt x="190758" y="229114"/>
                </a:lnTo>
                <a:lnTo>
                  <a:pt x="191203" y="237291"/>
                </a:lnTo>
                <a:lnTo>
                  <a:pt x="192620" y="257213"/>
                </a:lnTo>
                <a:lnTo>
                  <a:pt x="194602" y="262851"/>
                </a:lnTo>
                <a:lnTo>
                  <a:pt x="197700" y="262572"/>
                </a:lnTo>
                <a:lnTo>
                  <a:pt x="201929" y="262293"/>
                </a:lnTo>
                <a:lnTo>
                  <a:pt x="205028" y="256082"/>
                </a:lnTo>
                <a:lnTo>
                  <a:pt x="207289" y="243395"/>
                </a:lnTo>
                <a:lnTo>
                  <a:pt x="208770" y="233510"/>
                </a:lnTo>
                <a:lnTo>
                  <a:pt x="209549" y="225373"/>
                </a:lnTo>
                <a:lnTo>
                  <a:pt x="209549" y="24256"/>
                </a:lnTo>
                <a:lnTo>
                  <a:pt x="210108" y="18897"/>
                </a:lnTo>
                <a:lnTo>
                  <a:pt x="211239" y="15227"/>
                </a:lnTo>
                <a:lnTo>
                  <a:pt x="212077" y="11569"/>
                </a:lnTo>
                <a:close/>
              </a:path>
              <a:path w="212089" h="262890">
                <a:moveTo>
                  <a:pt x="210667" y="197142"/>
                </a:moveTo>
                <a:lnTo>
                  <a:pt x="209549" y="31305"/>
                </a:lnTo>
                <a:lnTo>
                  <a:pt x="209549" y="225373"/>
                </a:lnTo>
                <a:lnTo>
                  <a:pt x="209826" y="222488"/>
                </a:lnTo>
                <a:lnTo>
                  <a:pt x="210457" y="210355"/>
                </a:lnTo>
                <a:lnTo>
                  <a:pt x="210667" y="1971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17376" y="1579905"/>
            <a:ext cx="798126" cy="2631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815045" y="1580263"/>
            <a:ext cx="794740" cy="26278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29064" y="1580197"/>
            <a:ext cx="250190" cy="262890"/>
          </a:xfrm>
          <a:custGeom>
            <a:avLst/>
            <a:gdLst/>
            <a:ahLst/>
            <a:cxnLst/>
            <a:rect l="l" t="t" r="r" b="b"/>
            <a:pathLst>
              <a:path w="250189" h="262889">
                <a:moveTo>
                  <a:pt x="53022" y="71601"/>
                </a:moveTo>
                <a:lnTo>
                  <a:pt x="53022" y="54140"/>
                </a:lnTo>
                <a:lnTo>
                  <a:pt x="52743" y="56121"/>
                </a:lnTo>
                <a:lnTo>
                  <a:pt x="50203" y="59220"/>
                </a:lnTo>
                <a:lnTo>
                  <a:pt x="48621" y="59910"/>
                </a:lnTo>
                <a:lnTo>
                  <a:pt x="43892" y="61580"/>
                </a:lnTo>
                <a:lnTo>
                  <a:pt x="25095" y="67970"/>
                </a:lnTo>
                <a:lnTo>
                  <a:pt x="14155" y="73833"/>
                </a:lnTo>
                <a:lnTo>
                  <a:pt x="6308" y="82948"/>
                </a:lnTo>
                <a:lnTo>
                  <a:pt x="1581" y="95289"/>
                </a:lnTo>
                <a:lnTo>
                  <a:pt x="0" y="110832"/>
                </a:lnTo>
                <a:lnTo>
                  <a:pt x="1269" y="123007"/>
                </a:lnTo>
                <a:lnTo>
                  <a:pt x="5076" y="133753"/>
                </a:lnTo>
                <a:lnTo>
                  <a:pt x="11422" y="143122"/>
                </a:lnTo>
                <a:lnTo>
                  <a:pt x="20307" y="151168"/>
                </a:lnTo>
                <a:lnTo>
                  <a:pt x="22275" y="152428"/>
                </a:lnTo>
                <a:lnTo>
                  <a:pt x="22275" y="110832"/>
                </a:lnTo>
                <a:lnTo>
                  <a:pt x="23012" y="102365"/>
                </a:lnTo>
                <a:lnTo>
                  <a:pt x="46812" y="73285"/>
                </a:lnTo>
                <a:lnTo>
                  <a:pt x="53022" y="71601"/>
                </a:lnTo>
                <a:close/>
              </a:path>
              <a:path w="250189" h="262889">
                <a:moveTo>
                  <a:pt x="104355" y="152601"/>
                </a:moveTo>
                <a:lnTo>
                  <a:pt x="104355" y="110832"/>
                </a:lnTo>
                <a:lnTo>
                  <a:pt x="103663" y="119138"/>
                </a:lnTo>
                <a:lnTo>
                  <a:pt x="101568" y="126701"/>
                </a:lnTo>
                <a:lnTo>
                  <a:pt x="63169" y="151168"/>
                </a:lnTo>
                <a:lnTo>
                  <a:pt x="54540" y="150427"/>
                </a:lnTo>
                <a:lnTo>
                  <a:pt x="23012" y="118812"/>
                </a:lnTo>
                <a:lnTo>
                  <a:pt x="22275" y="110832"/>
                </a:lnTo>
                <a:lnTo>
                  <a:pt x="22275" y="152428"/>
                </a:lnTo>
                <a:lnTo>
                  <a:pt x="30456" y="157666"/>
                </a:lnTo>
                <a:lnTo>
                  <a:pt x="41000" y="162342"/>
                </a:lnTo>
                <a:lnTo>
                  <a:pt x="51913" y="165168"/>
                </a:lnTo>
                <a:lnTo>
                  <a:pt x="63169" y="166116"/>
                </a:lnTo>
                <a:lnTo>
                  <a:pt x="74640" y="165168"/>
                </a:lnTo>
                <a:lnTo>
                  <a:pt x="85739" y="162342"/>
                </a:lnTo>
                <a:lnTo>
                  <a:pt x="96411" y="157666"/>
                </a:lnTo>
                <a:lnTo>
                  <a:pt x="104355" y="152601"/>
                </a:lnTo>
                <a:close/>
              </a:path>
              <a:path w="250189" h="262889">
                <a:moveTo>
                  <a:pt x="79527" y="52171"/>
                </a:moveTo>
                <a:lnTo>
                  <a:pt x="79247" y="50482"/>
                </a:lnTo>
                <a:lnTo>
                  <a:pt x="77838" y="47942"/>
                </a:lnTo>
                <a:lnTo>
                  <a:pt x="75869" y="44272"/>
                </a:lnTo>
                <a:lnTo>
                  <a:pt x="70510" y="42303"/>
                </a:lnTo>
                <a:lnTo>
                  <a:pt x="52171" y="40601"/>
                </a:lnTo>
                <a:lnTo>
                  <a:pt x="47383" y="43141"/>
                </a:lnTo>
                <a:lnTo>
                  <a:pt x="47104" y="48501"/>
                </a:lnTo>
                <a:lnTo>
                  <a:pt x="47104" y="50482"/>
                </a:lnTo>
                <a:lnTo>
                  <a:pt x="48221" y="51892"/>
                </a:lnTo>
                <a:lnTo>
                  <a:pt x="50761" y="53022"/>
                </a:lnTo>
                <a:lnTo>
                  <a:pt x="53022" y="54140"/>
                </a:lnTo>
                <a:lnTo>
                  <a:pt x="53022" y="71601"/>
                </a:lnTo>
                <a:lnTo>
                  <a:pt x="54540" y="71190"/>
                </a:lnTo>
                <a:lnTo>
                  <a:pt x="63169" y="70497"/>
                </a:lnTo>
                <a:lnTo>
                  <a:pt x="72212" y="71242"/>
                </a:lnTo>
                <a:lnTo>
                  <a:pt x="77279" y="72658"/>
                </a:lnTo>
                <a:lnTo>
                  <a:pt x="77279" y="56400"/>
                </a:lnTo>
                <a:lnTo>
                  <a:pt x="77838" y="54432"/>
                </a:lnTo>
                <a:lnTo>
                  <a:pt x="79527" y="52171"/>
                </a:lnTo>
                <a:close/>
              </a:path>
              <a:path w="250189" h="262889">
                <a:moveTo>
                  <a:pt x="126631" y="110832"/>
                </a:moveTo>
                <a:lnTo>
                  <a:pt x="112829" y="74346"/>
                </a:lnTo>
                <a:lnTo>
                  <a:pt x="91199" y="64776"/>
                </a:lnTo>
                <a:lnTo>
                  <a:pt x="83448" y="61974"/>
                </a:lnTo>
                <a:lnTo>
                  <a:pt x="78817" y="60122"/>
                </a:lnTo>
                <a:lnTo>
                  <a:pt x="77279" y="59220"/>
                </a:lnTo>
                <a:lnTo>
                  <a:pt x="77279" y="72658"/>
                </a:lnTo>
                <a:lnTo>
                  <a:pt x="103667" y="103053"/>
                </a:lnTo>
                <a:lnTo>
                  <a:pt x="104355" y="110832"/>
                </a:lnTo>
                <a:lnTo>
                  <a:pt x="104355" y="152601"/>
                </a:lnTo>
                <a:lnTo>
                  <a:pt x="106603" y="151168"/>
                </a:lnTo>
                <a:lnTo>
                  <a:pt x="115326" y="143122"/>
                </a:lnTo>
                <a:lnTo>
                  <a:pt x="121589" y="133753"/>
                </a:lnTo>
                <a:lnTo>
                  <a:pt x="125366" y="123007"/>
                </a:lnTo>
                <a:lnTo>
                  <a:pt x="126631" y="110832"/>
                </a:lnTo>
                <a:close/>
              </a:path>
              <a:path w="250189" h="262889">
                <a:moveTo>
                  <a:pt x="193751" y="11557"/>
                </a:moveTo>
                <a:lnTo>
                  <a:pt x="191490" y="9017"/>
                </a:lnTo>
                <a:lnTo>
                  <a:pt x="186143" y="7048"/>
                </a:lnTo>
                <a:lnTo>
                  <a:pt x="182473" y="5638"/>
                </a:lnTo>
                <a:lnTo>
                  <a:pt x="177672" y="4229"/>
                </a:lnTo>
                <a:lnTo>
                  <a:pt x="164706" y="1409"/>
                </a:lnTo>
                <a:lnTo>
                  <a:pt x="158495" y="558"/>
                </a:lnTo>
                <a:lnTo>
                  <a:pt x="149186" y="0"/>
                </a:lnTo>
                <a:lnTo>
                  <a:pt x="144398" y="1130"/>
                </a:lnTo>
                <a:lnTo>
                  <a:pt x="143840" y="3657"/>
                </a:lnTo>
                <a:lnTo>
                  <a:pt x="142989" y="6197"/>
                </a:lnTo>
                <a:lnTo>
                  <a:pt x="145529" y="8737"/>
                </a:lnTo>
                <a:lnTo>
                  <a:pt x="151168" y="11277"/>
                </a:lnTo>
                <a:lnTo>
                  <a:pt x="158216" y="14097"/>
                </a:lnTo>
                <a:lnTo>
                  <a:pt x="163017" y="16637"/>
                </a:lnTo>
                <a:lnTo>
                  <a:pt x="166115" y="18884"/>
                </a:lnTo>
                <a:lnTo>
                  <a:pt x="168935" y="21145"/>
                </a:lnTo>
                <a:lnTo>
                  <a:pt x="170345" y="25374"/>
                </a:lnTo>
                <a:lnTo>
                  <a:pt x="170345" y="31305"/>
                </a:lnTo>
                <a:lnTo>
                  <a:pt x="171300" y="221093"/>
                </a:lnTo>
                <a:lnTo>
                  <a:pt x="171616" y="229111"/>
                </a:lnTo>
                <a:lnTo>
                  <a:pt x="172144" y="237285"/>
                </a:lnTo>
                <a:lnTo>
                  <a:pt x="174015" y="257213"/>
                </a:lnTo>
                <a:lnTo>
                  <a:pt x="175983" y="262851"/>
                </a:lnTo>
                <a:lnTo>
                  <a:pt x="179082" y="262572"/>
                </a:lnTo>
                <a:lnTo>
                  <a:pt x="183032" y="262280"/>
                </a:lnTo>
                <a:lnTo>
                  <a:pt x="186143" y="256082"/>
                </a:lnTo>
                <a:lnTo>
                  <a:pt x="188391" y="243395"/>
                </a:lnTo>
                <a:lnTo>
                  <a:pt x="189875" y="233505"/>
                </a:lnTo>
                <a:lnTo>
                  <a:pt x="190652" y="225421"/>
                </a:lnTo>
                <a:lnTo>
                  <a:pt x="190652" y="24257"/>
                </a:lnTo>
                <a:lnTo>
                  <a:pt x="191211" y="18884"/>
                </a:lnTo>
                <a:lnTo>
                  <a:pt x="192620" y="15227"/>
                </a:lnTo>
                <a:lnTo>
                  <a:pt x="193751" y="11557"/>
                </a:lnTo>
                <a:close/>
              </a:path>
              <a:path w="250189" h="262889">
                <a:moveTo>
                  <a:pt x="250164" y="113372"/>
                </a:moveTo>
                <a:lnTo>
                  <a:pt x="245643" y="109982"/>
                </a:lnTo>
                <a:lnTo>
                  <a:pt x="235496" y="108013"/>
                </a:lnTo>
                <a:lnTo>
                  <a:pt x="231266" y="107454"/>
                </a:lnTo>
                <a:lnTo>
                  <a:pt x="226466" y="107162"/>
                </a:lnTo>
                <a:lnTo>
                  <a:pt x="221106" y="107162"/>
                </a:lnTo>
                <a:lnTo>
                  <a:pt x="215747" y="107454"/>
                </a:lnTo>
                <a:lnTo>
                  <a:pt x="212089" y="108292"/>
                </a:lnTo>
                <a:lnTo>
                  <a:pt x="210400" y="109702"/>
                </a:lnTo>
                <a:lnTo>
                  <a:pt x="208419" y="111683"/>
                </a:lnTo>
                <a:lnTo>
                  <a:pt x="205320" y="113093"/>
                </a:lnTo>
                <a:lnTo>
                  <a:pt x="201650" y="113931"/>
                </a:lnTo>
                <a:lnTo>
                  <a:pt x="197700" y="114782"/>
                </a:lnTo>
                <a:lnTo>
                  <a:pt x="194030" y="115341"/>
                </a:lnTo>
                <a:lnTo>
                  <a:pt x="190931" y="115633"/>
                </a:lnTo>
                <a:lnTo>
                  <a:pt x="190652" y="31305"/>
                </a:lnTo>
                <a:lnTo>
                  <a:pt x="190652" y="225421"/>
                </a:lnTo>
                <a:lnTo>
                  <a:pt x="190931" y="222514"/>
                </a:lnTo>
                <a:lnTo>
                  <a:pt x="190931" y="126352"/>
                </a:lnTo>
                <a:lnTo>
                  <a:pt x="242544" y="126352"/>
                </a:lnTo>
                <a:lnTo>
                  <a:pt x="247903" y="123812"/>
                </a:lnTo>
                <a:lnTo>
                  <a:pt x="249034" y="118452"/>
                </a:lnTo>
                <a:lnTo>
                  <a:pt x="250164" y="113372"/>
                </a:lnTo>
                <a:close/>
              </a:path>
              <a:path w="250189" h="262889">
                <a:moveTo>
                  <a:pt x="191782" y="197129"/>
                </a:moveTo>
                <a:lnTo>
                  <a:pt x="190931" y="126352"/>
                </a:lnTo>
                <a:lnTo>
                  <a:pt x="190931" y="222514"/>
                </a:lnTo>
                <a:lnTo>
                  <a:pt x="191570" y="210348"/>
                </a:lnTo>
                <a:lnTo>
                  <a:pt x="191782" y="1971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96425" y="1580197"/>
            <a:ext cx="212725" cy="263525"/>
          </a:xfrm>
          <a:custGeom>
            <a:avLst/>
            <a:gdLst/>
            <a:ahLst/>
            <a:cxnLst/>
            <a:rect l="l" t="t" r="r" b="b"/>
            <a:pathLst>
              <a:path w="212725" h="263525">
                <a:moveTo>
                  <a:pt x="77279" y="113860"/>
                </a:moveTo>
                <a:lnTo>
                  <a:pt x="77279" y="61760"/>
                </a:lnTo>
                <a:lnTo>
                  <a:pt x="71667" y="81704"/>
                </a:lnTo>
                <a:lnTo>
                  <a:pt x="64547" y="100539"/>
                </a:lnTo>
                <a:lnTo>
                  <a:pt x="45681" y="135089"/>
                </a:lnTo>
                <a:lnTo>
                  <a:pt x="14674" y="172530"/>
                </a:lnTo>
                <a:lnTo>
                  <a:pt x="558" y="182752"/>
                </a:lnTo>
                <a:lnTo>
                  <a:pt x="0" y="185013"/>
                </a:lnTo>
                <a:lnTo>
                  <a:pt x="3378" y="186423"/>
                </a:lnTo>
                <a:lnTo>
                  <a:pt x="6769" y="188112"/>
                </a:lnTo>
                <a:lnTo>
                  <a:pt x="12687" y="186423"/>
                </a:lnTo>
                <a:lnTo>
                  <a:pt x="50769" y="152422"/>
                </a:lnTo>
                <a:lnTo>
                  <a:pt x="72335" y="122484"/>
                </a:lnTo>
                <a:lnTo>
                  <a:pt x="77279" y="113860"/>
                </a:lnTo>
                <a:close/>
              </a:path>
              <a:path w="212725" h="263525">
                <a:moveTo>
                  <a:pt x="168084" y="52171"/>
                </a:moveTo>
                <a:lnTo>
                  <a:pt x="166395" y="49352"/>
                </a:lnTo>
                <a:lnTo>
                  <a:pt x="161315" y="47663"/>
                </a:lnTo>
                <a:lnTo>
                  <a:pt x="159905" y="47091"/>
                </a:lnTo>
                <a:lnTo>
                  <a:pt x="156806" y="46532"/>
                </a:lnTo>
                <a:lnTo>
                  <a:pt x="146088" y="45973"/>
                </a:lnTo>
                <a:lnTo>
                  <a:pt x="142138" y="46812"/>
                </a:lnTo>
                <a:lnTo>
                  <a:pt x="139319" y="48221"/>
                </a:lnTo>
                <a:lnTo>
                  <a:pt x="135940" y="49631"/>
                </a:lnTo>
                <a:lnTo>
                  <a:pt x="131699" y="50482"/>
                </a:lnTo>
                <a:lnTo>
                  <a:pt x="119011" y="51233"/>
                </a:lnTo>
                <a:lnTo>
                  <a:pt x="107734" y="51333"/>
                </a:lnTo>
                <a:lnTo>
                  <a:pt x="106883" y="51502"/>
                </a:lnTo>
                <a:lnTo>
                  <a:pt x="105194" y="51612"/>
                </a:lnTo>
                <a:lnTo>
                  <a:pt x="104063" y="51333"/>
                </a:lnTo>
                <a:lnTo>
                  <a:pt x="102374" y="49631"/>
                </a:lnTo>
                <a:lnTo>
                  <a:pt x="101523" y="49072"/>
                </a:lnTo>
                <a:lnTo>
                  <a:pt x="100685" y="48793"/>
                </a:lnTo>
                <a:lnTo>
                  <a:pt x="97866" y="48221"/>
                </a:lnTo>
                <a:lnTo>
                  <a:pt x="94475" y="47663"/>
                </a:lnTo>
                <a:lnTo>
                  <a:pt x="84328" y="47091"/>
                </a:lnTo>
                <a:lnTo>
                  <a:pt x="80086" y="47942"/>
                </a:lnTo>
                <a:lnTo>
                  <a:pt x="76987" y="49352"/>
                </a:lnTo>
                <a:lnTo>
                  <a:pt x="73317" y="50761"/>
                </a:lnTo>
                <a:lnTo>
                  <a:pt x="68808" y="51333"/>
                </a:lnTo>
                <a:lnTo>
                  <a:pt x="58940" y="51892"/>
                </a:lnTo>
                <a:lnTo>
                  <a:pt x="41173" y="52714"/>
                </a:lnTo>
                <a:lnTo>
                  <a:pt x="40255" y="52724"/>
                </a:lnTo>
                <a:lnTo>
                  <a:pt x="33274" y="52311"/>
                </a:lnTo>
                <a:lnTo>
                  <a:pt x="27063" y="51892"/>
                </a:lnTo>
                <a:lnTo>
                  <a:pt x="23685" y="51612"/>
                </a:lnTo>
                <a:lnTo>
                  <a:pt x="20866" y="51273"/>
                </a:lnTo>
                <a:lnTo>
                  <a:pt x="13538" y="50482"/>
                </a:lnTo>
                <a:lnTo>
                  <a:pt x="8737" y="51333"/>
                </a:lnTo>
                <a:lnTo>
                  <a:pt x="7327" y="53301"/>
                </a:lnTo>
                <a:lnTo>
                  <a:pt x="5638" y="55562"/>
                </a:lnTo>
                <a:lnTo>
                  <a:pt x="7886" y="58102"/>
                </a:lnTo>
                <a:lnTo>
                  <a:pt x="14097" y="61201"/>
                </a:lnTo>
                <a:lnTo>
                  <a:pt x="25666" y="65989"/>
                </a:lnTo>
                <a:lnTo>
                  <a:pt x="33274" y="68249"/>
                </a:lnTo>
                <a:lnTo>
                  <a:pt x="37223" y="67411"/>
                </a:lnTo>
                <a:lnTo>
                  <a:pt x="41173" y="66840"/>
                </a:lnTo>
                <a:lnTo>
                  <a:pt x="45123" y="65709"/>
                </a:lnTo>
                <a:lnTo>
                  <a:pt x="48780" y="64300"/>
                </a:lnTo>
                <a:lnTo>
                  <a:pt x="49072" y="64300"/>
                </a:lnTo>
                <a:lnTo>
                  <a:pt x="50190" y="64020"/>
                </a:lnTo>
                <a:lnTo>
                  <a:pt x="53022" y="63657"/>
                </a:lnTo>
                <a:lnTo>
                  <a:pt x="54432" y="63449"/>
                </a:lnTo>
                <a:lnTo>
                  <a:pt x="56959" y="63449"/>
                </a:lnTo>
                <a:lnTo>
                  <a:pt x="60071" y="63169"/>
                </a:lnTo>
                <a:lnTo>
                  <a:pt x="66840" y="62610"/>
                </a:lnTo>
                <a:lnTo>
                  <a:pt x="69088" y="62331"/>
                </a:lnTo>
                <a:lnTo>
                  <a:pt x="71069" y="62039"/>
                </a:lnTo>
                <a:lnTo>
                  <a:pt x="74168" y="62016"/>
                </a:lnTo>
                <a:lnTo>
                  <a:pt x="77279" y="61760"/>
                </a:lnTo>
                <a:lnTo>
                  <a:pt x="77279" y="113860"/>
                </a:lnTo>
                <a:lnTo>
                  <a:pt x="81641" y="106251"/>
                </a:lnTo>
                <a:lnTo>
                  <a:pt x="89681" y="89489"/>
                </a:lnTo>
                <a:lnTo>
                  <a:pt x="96456" y="72199"/>
                </a:lnTo>
                <a:lnTo>
                  <a:pt x="97294" y="70789"/>
                </a:lnTo>
                <a:lnTo>
                  <a:pt x="99834" y="67411"/>
                </a:lnTo>
                <a:lnTo>
                  <a:pt x="100393" y="66281"/>
                </a:lnTo>
                <a:lnTo>
                  <a:pt x="101244" y="64871"/>
                </a:lnTo>
                <a:lnTo>
                  <a:pt x="104063" y="65380"/>
                </a:lnTo>
                <a:lnTo>
                  <a:pt x="107734" y="65310"/>
                </a:lnTo>
                <a:lnTo>
                  <a:pt x="108864" y="65150"/>
                </a:lnTo>
                <a:lnTo>
                  <a:pt x="110553" y="64871"/>
                </a:lnTo>
                <a:lnTo>
                  <a:pt x="112522" y="64579"/>
                </a:lnTo>
                <a:lnTo>
                  <a:pt x="114782" y="63741"/>
                </a:lnTo>
                <a:lnTo>
                  <a:pt x="115062" y="63741"/>
                </a:lnTo>
                <a:lnTo>
                  <a:pt x="115912" y="63449"/>
                </a:lnTo>
                <a:lnTo>
                  <a:pt x="117602" y="63169"/>
                </a:lnTo>
                <a:lnTo>
                  <a:pt x="119011" y="62890"/>
                </a:lnTo>
                <a:lnTo>
                  <a:pt x="120992" y="62610"/>
                </a:lnTo>
                <a:lnTo>
                  <a:pt x="123520" y="62039"/>
                </a:lnTo>
                <a:lnTo>
                  <a:pt x="125501" y="61760"/>
                </a:lnTo>
                <a:lnTo>
                  <a:pt x="127762" y="61201"/>
                </a:lnTo>
                <a:lnTo>
                  <a:pt x="130009" y="60921"/>
                </a:lnTo>
                <a:lnTo>
                  <a:pt x="131699" y="60683"/>
                </a:lnTo>
                <a:lnTo>
                  <a:pt x="135940" y="60583"/>
                </a:lnTo>
                <a:lnTo>
                  <a:pt x="139319" y="60350"/>
                </a:lnTo>
                <a:lnTo>
                  <a:pt x="139319" y="118276"/>
                </a:lnTo>
                <a:lnTo>
                  <a:pt x="142559" y="112072"/>
                </a:lnTo>
                <a:lnTo>
                  <a:pt x="151230" y="92531"/>
                </a:lnTo>
                <a:lnTo>
                  <a:pt x="159054" y="71640"/>
                </a:lnTo>
                <a:lnTo>
                  <a:pt x="162166" y="65709"/>
                </a:lnTo>
                <a:lnTo>
                  <a:pt x="164706" y="60642"/>
                </a:lnTo>
                <a:lnTo>
                  <a:pt x="168084" y="52171"/>
                </a:lnTo>
                <a:close/>
              </a:path>
              <a:path w="212725" h="263525">
                <a:moveTo>
                  <a:pt x="139319" y="118276"/>
                </a:moveTo>
                <a:lnTo>
                  <a:pt x="139319" y="60350"/>
                </a:lnTo>
                <a:lnTo>
                  <a:pt x="134080" y="80384"/>
                </a:lnTo>
                <a:lnTo>
                  <a:pt x="127227" y="100258"/>
                </a:lnTo>
                <a:lnTo>
                  <a:pt x="108572" y="139318"/>
                </a:lnTo>
                <a:lnTo>
                  <a:pt x="87172" y="172069"/>
                </a:lnTo>
                <a:lnTo>
                  <a:pt x="62890" y="196011"/>
                </a:lnTo>
                <a:lnTo>
                  <a:pt x="62331" y="198551"/>
                </a:lnTo>
                <a:lnTo>
                  <a:pt x="65430" y="199961"/>
                </a:lnTo>
                <a:lnTo>
                  <a:pt x="68529" y="201650"/>
                </a:lnTo>
                <a:lnTo>
                  <a:pt x="74168" y="199389"/>
                </a:lnTo>
                <a:lnTo>
                  <a:pt x="112102" y="162289"/>
                </a:lnTo>
                <a:lnTo>
                  <a:pt x="133042" y="130292"/>
                </a:lnTo>
                <a:lnTo>
                  <a:pt x="139319" y="118276"/>
                </a:lnTo>
                <a:close/>
              </a:path>
              <a:path w="212725" h="263525">
                <a:moveTo>
                  <a:pt x="212648" y="11556"/>
                </a:moveTo>
                <a:lnTo>
                  <a:pt x="210388" y="9029"/>
                </a:lnTo>
                <a:lnTo>
                  <a:pt x="205028" y="7048"/>
                </a:lnTo>
                <a:lnTo>
                  <a:pt x="201371" y="5638"/>
                </a:lnTo>
                <a:lnTo>
                  <a:pt x="196291" y="4229"/>
                </a:lnTo>
                <a:lnTo>
                  <a:pt x="184442" y="1409"/>
                </a:lnTo>
                <a:lnTo>
                  <a:pt x="178523" y="558"/>
                </a:lnTo>
                <a:lnTo>
                  <a:pt x="169214" y="0"/>
                </a:lnTo>
                <a:lnTo>
                  <a:pt x="164414" y="850"/>
                </a:lnTo>
                <a:lnTo>
                  <a:pt x="162725" y="5918"/>
                </a:lnTo>
                <a:lnTo>
                  <a:pt x="165265" y="8737"/>
                </a:lnTo>
                <a:lnTo>
                  <a:pt x="171183" y="11277"/>
                </a:lnTo>
                <a:lnTo>
                  <a:pt x="177952" y="14096"/>
                </a:lnTo>
                <a:lnTo>
                  <a:pt x="182753" y="16636"/>
                </a:lnTo>
                <a:lnTo>
                  <a:pt x="187833" y="21145"/>
                </a:lnTo>
                <a:lnTo>
                  <a:pt x="189242" y="25374"/>
                </a:lnTo>
                <a:lnTo>
                  <a:pt x="189242" y="31305"/>
                </a:lnTo>
                <a:lnTo>
                  <a:pt x="190462" y="221378"/>
                </a:lnTo>
                <a:lnTo>
                  <a:pt x="190752" y="229392"/>
                </a:lnTo>
                <a:lnTo>
                  <a:pt x="191201" y="237565"/>
                </a:lnTo>
                <a:lnTo>
                  <a:pt x="192620" y="257492"/>
                </a:lnTo>
                <a:lnTo>
                  <a:pt x="194602" y="263131"/>
                </a:lnTo>
                <a:lnTo>
                  <a:pt x="197700" y="262851"/>
                </a:lnTo>
                <a:lnTo>
                  <a:pt x="201930" y="262572"/>
                </a:lnTo>
                <a:lnTo>
                  <a:pt x="205308" y="256362"/>
                </a:lnTo>
                <a:lnTo>
                  <a:pt x="207568" y="243674"/>
                </a:lnTo>
                <a:lnTo>
                  <a:pt x="208888" y="233792"/>
                </a:lnTo>
                <a:lnTo>
                  <a:pt x="209550" y="226298"/>
                </a:lnTo>
                <a:lnTo>
                  <a:pt x="209550" y="24256"/>
                </a:lnTo>
                <a:lnTo>
                  <a:pt x="210108" y="18897"/>
                </a:lnTo>
                <a:lnTo>
                  <a:pt x="211518" y="15227"/>
                </a:lnTo>
                <a:lnTo>
                  <a:pt x="212648" y="11556"/>
                </a:lnTo>
                <a:close/>
              </a:path>
              <a:path w="212725" h="263525">
                <a:moveTo>
                  <a:pt x="210667" y="197421"/>
                </a:moveTo>
                <a:lnTo>
                  <a:pt x="209550" y="31305"/>
                </a:lnTo>
                <a:lnTo>
                  <a:pt x="209550" y="226298"/>
                </a:lnTo>
                <a:lnTo>
                  <a:pt x="209861" y="222772"/>
                </a:lnTo>
                <a:lnTo>
                  <a:pt x="210462" y="210640"/>
                </a:lnTo>
                <a:lnTo>
                  <a:pt x="210667" y="19742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264344" y="1580197"/>
            <a:ext cx="208915" cy="262890"/>
          </a:xfrm>
          <a:custGeom>
            <a:avLst/>
            <a:gdLst/>
            <a:ahLst/>
            <a:cxnLst/>
            <a:rect l="l" t="t" r="r" b="b"/>
            <a:pathLst>
              <a:path w="208914" h="262889">
                <a:moveTo>
                  <a:pt x="109715" y="99795"/>
                </a:moveTo>
                <a:lnTo>
                  <a:pt x="109715" y="56692"/>
                </a:lnTo>
                <a:lnTo>
                  <a:pt x="99873" y="77098"/>
                </a:lnTo>
                <a:lnTo>
                  <a:pt x="88103" y="96843"/>
                </a:lnTo>
                <a:lnTo>
                  <a:pt x="58656" y="134256"/>
                </a:lnTo>
                <a:lnTo>
                  <a:pt x="28208" y="164280"/>
                </a:lnTo>
                <a:lnTo>
                  <a:pt x="279" y="183603"/>
                </a:lnTo>
                <a:lnTo>
                  <a:pt x="0" y="185572"/>
                </a:lnTo>
                <a:lnTo>
                  <a:pt x="5080" y="190093"/>
                </a:lnTo>
                <a:lnTo>
                  <a:pt x="10718" y="188671"/>
                </a:lnTo>
                <a:lnTo>
                  <a:pt x="19748" y="183324"/>
                </a:lnTo>
                <a:lnTo>
                  <a:pt x="25519" y="179995"/>
                </a:lnTo>
                <a:lnTo>
                  <a:pt x="58661" y="155729"/>
                </a:lnTo>
                <a:lnTo>
                  <a:pt x="88557" y="126072"/>
                </a:lnTo>
                <a:lnTo>
                  <a:pt x="97307" y="134511"/>
                </a:lnTo>
                <a:lnTo>
                  <a:pt x="97307" y="115633"/>
                </a:lnTo>
                <a:lnTo>
                  <a:pt x="101698" y="110283"/>
                </a:lnTo>
                <a:lnTo>
                  <a:pt x="106010" y="104773"/>
                </a:lnTo>
                <a:lnTo>
                  <a:pt x="109715" y="99795"/>
                </a:lnTo>
                <a:close/>
              </a:path>
              <a:path w="208914" h="262889">
                <a:moveTo>
                  <a:pt x="142709" y="47942"/>
                </a:moveTo>
                <a:lnTo>
                  <a:pt x="117614" y="41452"/>
                </a:lnTo>
                <a:lnTo>
                  <a:pt x="113385" y="42303"/>
                </a:lnTo>
                <a:lnTo>
                  <a:pt x="110269" y="43715"/>
                </a:lnTo>
                <a:lnTo>
                  <a:pt x="106616" y="45694"/>
                </a:lnTo>
                <a:lnTo>
                  <a:pt x="98996" y="46812"/>
                </a:lnTo>
                <a:lnTo>
                  <a:pt x="79595" y="47304"/>
                </a:lnTo>
                <a:lnTo>
                  <a:pt x="71321" y="47486"/>
                </a:lnTo>
                <a:lnTo>
                  <a:pt x="64312" y="47597"/>
                </a:lnTo>
                <a:lnTo>
                  <a:pt x="48793" y="47663"/>
                </a:lnTo>
                <a:lnTo>
                  <a:pt x="43434" y="47383"/>
                </a:lnTo>
                <a:lnTo>
                  <a:pt x="38925" y="46812"/>
                </a:lnTo>
                <a:lnTo>
                  <a:pt x="34417" y="46532"/>
                </a:lnTo>
                <a:lnTo>
                  <a:pt x="31026" y="46253"/>
                </a:lnTo>
                <a:lnTo>
                  <a:pt x="29044" y="45973"/>
                </a:lnTo>
                <a:lnTo>
                  <a:pt x="20866" y="45123"/>
                </a:lnTo>
                <a:lnTo>
                  <a:pt x="16078" y="45694"/>
                </a:lnTo>
                <a:lnTo>
                  <a:pt x="12128" y="50761"/>
                </a:lnTo>
                <a:lnTo>
                  <a:pt x="14389" y="53301"/>
                </a:lnTo>
                <a:lnTo>
                  <a:pt x="20866" y="56121"/>
                </a:lnTo>
                <a:lnTo>
                  <a:pt x="32435" y="61480"/>
                </a:lnTo>
                <a:lnTo>
                  <a:pt x="40335" y="64020"/>
                </a:lnTo>
                <a:lnTo>
                  <a:pt x="49364" y="63449"/>
                </a:lnTo>
                <a:lnTo>
                  <a:pt x="53594" y="62610"/>
                </a:lnTo>
                <a:lnTo>
                  <a:pt x="57531" y="60642"/>
                </a:lnTo>
                <a:lnTo>
                  <a:pt x="57823" y="60642"/>
                </a:lnTo>
                <a:lnTo>
                  <a:pt x="80098" y="58381"/>
                </a:lnTo>
                <a:lnTo>
                  <a:pt x="87718" y="57810"/>
                </a:lnTo>
                <a:lnTo>
                  <a:pt x="95326" y="57530"/>
                </a:lnTo>
                <a:lnTo>
                  <a:pt x="102946" y="56961"/>
                </a:lnTo>
                <a:lnTo>
                  <a:pt x="109715" y="56692"/>
                </a:lnTo>
                <a:lnTo>
                  <a:pt x="109715" y="99795"/>
                </a:lnTo>
                <a:lnTo>
                  <a:pt x="110274" y="99044"/>
                </a:lnTo>
                <a:lnTo>
                  <a:pt x="130581" y="67119"/>
                </a:lnTo>
                <a:lnTo>
                  <a:pt x="134531" y="61760"/>
                </a:lnTo>
                <a:lnTo>
                  <a:pt x="137629" y="56972"/>
                </a:lnTo>
                <a:lnTo>
                  <a:pt x="142709" y="47942"/>
                </a:lnTo>
                <a:close/>
              </a:path>
              <a:path w="208914" h="262889">
                <a:moveTo>
                  <a:pt x="161328" y="176834"/>
                </a:moveTo>
                <a:lnTo>
                  <a:pt x="158216" y="169786"/>
                </a:lnTo>
                <a:lnTo>
                  <a:pt x="157378" y="167246"/>
                </a:lnTo>
                <a:lnTo>
                  <a:pt x="155117" y="163017"/>
                </a:lnTo>
                <a:lnTo>
                  <a:pt x="147789" y="151726"/>
                </a:lnTo>
                <a:lnTo>
                  <a:pt x="143840" y="147497"/>
                </a:lnTo>
                <a:lnTo>
                  <a:pt x="140169" y="144957"/>
                </a:lnTo>
                <a:lnTo>
                  <a:pt x="137071" y="142417"/>
                </a:lnTo>
                <a:lnTo>
                  <a:pt x="134531" y="141020"/>
                </a:lnTo>
                <a:lnTo>
                  <a:pt x="130581" y="141579"/>
                </a:lnTo>
                <a:lnTo>
                  <a:pt x="128041" y="140728"/>
                </a:lnTo>
                <a:lnTo>
                  <a:pt x="124942" y="139039"/>
                </a:lnTo>
                <a:lnTo>
                  <a:pt x="123522" y="138179"/>
                </a:lnTo>
                <a:lnTo>
                  <a:pt x="120142" y="135089"/>
                </a:lnTo>
                <a:lnTo>
                  <a:pt x="114503" y="130301"/>
                </a:lnTo>
                <a:lnTo>
                  <a:pt x="108585" y="125501"/>
                </a:lnTo>
                <a:lnTo>
                  <a:pt x="102946" y="120434"/>
                </a:lnTo>
                <a:lnTo>
                  <a:pt x="97307" y="115633"/>
                </a:lnTo>
                <a:lnTo>
                  <a:pt x="97307" y="134511"/>
                </a:lnTo>
                <a:lnTo>
                  <a:pt x="101698" y="138746"/>
                </a:lnTo>
                <a:lnTo>
                  <a:pt x="110274" y="146955"/>
                </a:lnTo>
                <a:lnTo>
                  <a:pt x="116484" y="152857"/>
                </a:lnTo>
                <a:lnTo>
                  <a:pt x="123532" y="159793"/>
                </a:lnTo>
                <a:lnTo>
                  <a:pt x="129030" y="165303"/>
                </a:lnTo>
                <a:lnTo>
                  <a:pt x="135661" y="172034"/>
                </a:lnTo>
                <a:lnTo>
                  <a:pt x="143268" y="180212"/>
                </a:lnTo>
                <a:lnTo>
                  <a:pt x="149479" y="183603"/>
                </a:lnTo>
                <a:lnTo>
                  <a:pt x="160197" y="180784"/>
                </a:lnTo>
                <a:lnTo>
                  <a:pt x="161328" y="176834"/>
                </a:lnTo>
                <a:close/>
              </a:path>
              <a:path w="208914" h="262889">
                <a:moveTo>
                  <a:pt x="208419" y="11556"/>
                </a:moveTo>
                <a:lnTo>
                  <a:pt x="206171" y="9029"/>
                </a:lnTo>
                <a:lnTo>
                  <a:pt x="200812" y="7048"/>
                </a:lnTo>
                <a:lnTo>
                  <a:pt x="197142" y="5638"/>
                </a:lnTo>
                <a:lnTo>
                  <a:pt x="192341" y="4229"/>
                </a:lnTo>
                <a:lnTo>
                  <a:pt x="179374" y="1409"/>
                </a:lnTo>
                <a:lnTo>
                  <a:pt x="174866" y="850"/>
                </a:lnTo>
                <a:lnTo>
                  <a:pt x="172885" y="558"/>
                </a:lnTo>
                <a:lnTo>
                  <a:pt x="163576" y="0"/>
                </a:lnTo>
                <a:lnTo>
                  <a:pt x="158788" y="1130"/>
                </a:lnTo>
                <a:lnTo>
                  <a:pt x="158216" y="3670"/>
                </a:lnTo>
                <a:lnTo>
                  <a:pt x="157378" y="6197"/>
                </a:lnTo>
                <a:lnTo>
                  <a:pt x="159918" y="8737"/>
                </a:lnTo>
                <a:lnTo>
                  <a:pt x="165557" y="11277"/>
                </a:lnTo>
                <a:lnTo>
                  <a:pt x="172605" y="14096"/>
                </a:lnTo>
                <a:lnTo>
                  <a:pt x="177393" y="16636"/>
                </a:lnTo>
                <a:lnTo>
                  <a:pt x="180505" y="18897"/>
                </a:lnTo>
                <a:lnTo>
                  <a:pt x="183324" y="21145"/>
                </a:lnTo>
                <a:lnTo>
                  <a:pt x="184734" y="25374"/>
                </a:lnTo>
                <a:lnTo>
                  <a:pt x="184734" y="31305"/>
                </a:lnTo>
                <a:lnTo>
                  <a:pt x="185969" y="221099"/>
                </a:lnTo>
                <a:lnTo>
                  <a:pt x="186285" y="229114"/>
                </a:lnTo>
                <a:lnTo>
                  <a:pt x="186812" y="237291"/>
                </a:lnTo>
                <a:lnTo>
                  <a:pt x="188683" y="257213"/>
                </a:lnTo>
                <a:lnTo>
                  <a:pt x="190652" y="262851"/>
                </a:lnTo>
                <a:lnTo>
                  <a:pt x="193763" y="262572"/>
                </a:lnTo>
                <a:lnTo>
                  <a:pt x="197700" y="262293"/>
                </a:lnTo>
                <a:lnTo>
                  <a:pt x="200812" y="256082"/>
                </a:lnTo>
                <a:lnTo>
                  <a:pt x="203060" y="243395"/>
                </a:lnTo>
                <a:lnTo>
                  <a:pt x="204543" y="233510"/>
                </a:lnTo>
                <a:lnTo>
                  <a:pt x="205320" y="225427"/>
                </a:lnTo>
                <a:lnTo>
                  <a:pt x="205320" y="24256"/>
                </a:lnTo>
                <a:lnTo>
                  <a:pt x="205879" y="18897"/>
                </a:lnTo>
                <a:lnTo>
                  <a:pt x="207289" y="15227"/>
                </a:lnTo>
                <a:lnTo>
                  <a:pt x="208419" y="11556"/>
                </a:lnTo>
                <a:close/>
              </a:path>
              <a:path w="208914" h="262889">
                <a:moveTo>
                  <a:pt x="206451" y="197142"/>
                </a:moveTo>
                <a:lnTo>
                  <a:pt x="205320" y="31305"/>
                </a:lnTo>
                <a:lnTo>
                  <a:pt x="205320" y="225427"/>
                </a:lnTo>
                <a:lnTo>
                  <a:pt x="205603" y="222488"/>
                </a:lnTo>
                <a:lnTo>
                  <a:pt x="206239" y="210355"/>
                </a:lnTo>
                <a:lnTo>
                  <a:pt x="206451" y="1971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631539" y="1580184"/>
            <a:ext cx="505383" cy="26145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274527" y="1580184"/>
            <a:ext cx="723950" cy="26286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056847" y="1580197"/>
            <a:ext cx="253365" cy="262890"/>
          </a:xfrm>
          <a:custGeom>
            <a:avLst/>
            <a:gdLst/>
            <a:ahLst/>
            <a:cxnLst/>
            <a:rect l="l" t="t" r="r" b="b"/>
            <a:pathLst>
              <a:path w="253364" h="262889">
                <a:moveTo>
                  <a:pt x="139611" y="52184"/>
                </a:moveTo>
                <a:lnTo>
                  <a:pt x="111963" y="46578"/>
                </a:lnTo>
                <a:lnTo>
                  <a:pt x="98996" y="47104"/>
                </a:lnTo>
                <a:lnTo>
                  <a:pt x="93065" y="48793"/>
                </a:lnTo>
                <a:lnTo>
                  <a:pt x="88836" y="51892"/>
                </a:lnTo>
                <a:lnTo>
                  <a:pt x="85737" y="54432"/>
                </a:lnTo>
                <a:lnTo>
                  <a:pt x="78968" y="55562"/>
                </a:lnTo>
                <a:lnTo>
                  <a:pt x="58381" y="55011"/>
                </a:lnTo>
                <a:lnTo>
                  <a:pt x="51612" y="54724"/>
                </a:lnTo>
                <a:lnTo>
                  <a:pt x="49072" y="54152"/>
                </a:lnTo>
                <a:lnTo>
                  <a:pt x="42024" y="52743"/>
                </a:lnTo>
                <a:lnTo>
                  <a:pt x="35814" y="51612"/>
                </a:lnTo>
                <a:lnTo>
                  <a:pt x="24257" y="51054"/>
                </a:lnTo>
                <a:lnTo>
                  <a:pt x="19456" y="51054"/>
                </a:lnTo>
                <a:lnTo>
                  <a:pt x="4508" y="53022"/>
                </a:lnTo>
                <a:lnTo>
                  <a:pt x="0" y="55003"/>
                </a:lnTo>
                <a:lnTo>
                  <a:pt x="1981" y="57531"/>
                </a:lnTo>
                <a:lnTo>
                  <a:pt x="3670" y="60071"/>
                </a:lnTo>
                <a:lnTo>
                  <a:pt x="6210" y="61772"/>
                </a:lnTo>
                <a:lnTo>
                  <a:pt x="9867" y="62611"/>
                </a:lnTo>
                <a:lnTo>
                  <a:pt x="16357" y="64020"/>
                </a:lnTo>
                <a:lnTo>
                  <a:pt x="21158" y="65151"/>
                </a:lnTo>
                <a:lnTo>
                  <a:pt x="24257" y="66560"/>
                </a:lnTo>
                <a:lnTo>
                  <a:pt x="27076" y="67970"/>
                </a:lnTo>
                <a:lnTo>
                  <a:pt x="28486" y="71081"/>
                </a:lnTo>
                <a:lnTo>
                  <a:pt x="28486" y="168656"/>
                </a:lnTo>
                <a:lnTo>
                  <a:pt x="30467" y="174586"/>
                </a:lnTo>
                <a:lnTo>
                  <a:pt x="37795" y="179654"/>
                </a:lnTo>
                <a:lnTo>
                  <a:pt x="43713" y="181063"/>
                </a:lnTo>
                <a:lnTo>
                  <a:pt x="49352" y="181063"/>
                </a:lnTo>
                <a:lnTo>
                  <a:pt x="49352" y="66560"/>
                </a:lnTo>
                <a:lnTo>
                  <a:pt x="98996" y="66495"/>
                </a:lnTo>
                <a:lnTo>
                  <a:pt x="138760" y="61772"/>
                </a:lnTo>
                <a:lnTo>
                  <a:pt x="139331" y="56972"/>
                </a:lnTo>
                <a:lnTo>
                  <a:pt x="139611" y="52184"/>
                </a:lnTo>
                <a:close/>
              </a:path>
              <a:path w="253364" h="262889">
                <a:moveTo>
                  <a:pt x="174015" y="149479"/>
                </a:moveTo>
                <a:lnTo>
                  <a:pt x="174015" y="138760"/>
                </a:lnTo>
                <a:lnTo>
                  <a:pt x="161067" y="143485"/>
                </a:lnTo>
                <a:lnTo>
                  <a:pt x="147151" y="147716"/>
                </a:lnTo>
                <a:lnTo>
                  <a:pt x="97920" y="158569"/>
                </a:lnTo>
                <a:lnTo>
                  <a:pt x="58381" y="162737"/>
                </a:lnTo>
                <a:lnTo>
                  <a:pt x="55841" y="162737"/>
                </a:lnTo>
                <a:lnTo>
                  <a:pt x="53873" y="162166"/>
                </a:lnTo>
                <a:lnTo>
                  <a:pt x="52184" y="161036"/>
                </a:lnTo>
                <a:lnTo>
                  <a:pt x="50203" y="159918"/>
                </a:lnTo>
                <a:lnTo>
                  <a:pt x="49352" y="157937"/>
                </a:lnTo>
                <a:lnTo>
                  <a:pt x="49352" y="181063"/>
                </a:lnTo>
                <a:lnTo>
                  <a:pt x="93934" y="175357"/>
                </a:lnTo>
                <a:lnTo>
                  <a:pt x="146375" y="160621"/>
                </a:lnTo>
                <a:lnTo>
                  <a:pt x="161270" y="155042"/>
                </a:lnTo>
                <a:lnTo>
                  <a:pt x="174015" y="149479"/>
                </a:lnTo>
                <a:close/>
              </a:path>
              <a:path w="253364" h="262889">
                <a:moveTo>
                  <a:pt x="197421" y="11569"/>
                </a:moveTo>
                <a:lnTo>
                  <a:pt x="195160" y="9029"/>
                </a:lnTo>
                <a:lnTo>
                  <a:pt x="189814" y="7048"/>
                </a:lnTo>
                <a:lnTo>
                  <a:pt x="186143" y="5638"/>
                </a:lnTo>
                <a:lnTo>
                  <a:pt x="152857" y="0"/>
                </a:lnTo>
                <a:lnTo>
                  <a:pt x="148069" y="1130"/>
                </a:lnTo>
                <a:lnTo>
                  <a:pt x="147510" y="3670"/>
                </a:lnTo>
                <a:lnTo>
                  <a:pt x="146659" y="6210"/>
                </a:lnTo>
                <a:lnTo>
                  <a:pt x="149199" y="8750"/>
                </a:lnTo>
                <a:lnTo>
                  <a:pt x="154559" y="11290"/>
                </a:lnTo>
                <a:lnTo>
                  <a:pt x="161607" y="14109"/>
                </a:lnTo>
                <a:lnTo>
                  <a:pt x="166395" y="16637"/>
                </a:lnTo>
                <a:lnTo>
                  <a:pt x="169506" y="18897"/>
                </a:lnTo>
                <a:lnTo>
                  <a:pt x="172326" y="21158"/>
                </a:lnTo>
                <a:lnTo>
                  <a:pt x="173736" y="25387"/>
                </a:lnTo>
                <a:lnTo>
                  <a:pt x="173736" y="31305"/>
                </a:lnTo>
                <a:lnTo>
                  <a:pt x="174015" y="149479"/>
                </a:lnTo>
                <a:lnTo>
                  <a:pt x="174971" y="221104"/>
                </a:lnTo>
                <a:lnTo>
                  <a:pt x="175286" y="229119"/>
                </a:lnTo>
                <a:lnTo>
                  <a:pt x="175814" y="237292"/>
                </a:lnTo>
                <a:lnTo>
                  <a:pt x="176555" y="245656"/>
                </a:lnTo>
                <a:lnTo>
                  <a:pt x="177406" y="257213"/>
                </a:lnTo>
                <a:lnTo>
                  <a:pt x="179374" y="262851"/>
                </a:lnTo>
                <a:lnTo>
                  <a:pt x="182473" y="262572"/>
                </a:lnTo>
                <a:lnTo>
                  <a:pt x="186702" y="262293"/>
                </a:lnTo>
                <a:lnTo>
                  <a:pt x="189814" y="256082"/>
                </a:lnTo>
                <a:lnTo>
                  <a:pt x="192062" y="243395"/>
                </a:lnTo>
                <a:lnTo>
                  <a:pt x="193382" y="233512"/>
                </a:lnTo>
                <a:lnTo>
                  <a:pt x="194043" y="226019"/>
                </a:lnTo>
                <a:lnTo>
                  <a:pt x="194043" y="24257"/>
                </a:lnTo>
                <a:lnTo>
                  <a:pt x="194602" y="18897"/>
                </a:lnTo>
                <a:lnTo>
                  <a:pt x="197421" y="11569"/>
                </a:lnTo>
                <a:close/>
              </a:path>
              <a:path w="253364" h="262889">
                <a:moveTo>
                  <a:pt x="253263" y="114795"/>
                </a:moveTo>
                <a:lnTo>
                  <a:pt x="248754" y="111404"/>
                </a:lnTo>
                <a:lnTo>
                  <a:pt x="238887" y="109435"/>
                </a:lnTo>
                <a:lnTo>
                  <a:pt x="234657" y="108864"/>
                </a:lnTo>
                <a:lnTo>
                  <a:pt x="229857" y="108585"/>
                </a:lnTo>
                <a:lnTo>
                  <a:pt x="224497" y="108585"/>
                </a:lnTo>
                <a:lnTo>
                  <a:pt x="218859" y="108864"/>
                </a:lnTo>
                <a:lnTo>
                  <a:pt x="215188" y="109715"/>
                </a:lnTo>
                <a:lnTo>
                  <a:pt x="211810" y="113093"/>
                </a:lnTo>
                <a:lnTo>
                  <a:pt x="208711" y="114503"/>
                </a:lnTo>
                <a:lnTo>
                  <a:pt x="205041" y="115354"/>
                </a:lnTo>
                <a:lnTo>
                  <a:pt x="201091" y="116205"/>
                </a:lnTo>
                <a:lnTo>
                  <a:pt x="197421" y="116763"/>
                </a:lnTo>
                <a:lnTo>
                  <a:pt x="194322" y="117043"/>
                </a:lnTo>
                <a:lnTo>
                  <a:pt x="194043" y="31305"/>
                </a:lnTo>
                <a:lnTo>
                  <a:pt x="194043" y="226019"/>
                </a:lnTo>
                <a:lnTo>
                  <a:pt x="194322" y="222852"/>
                </a:lnTo>
                <a:lnTo>
                  <a:pt x="194322" y="127762"/>
                </a:lnTo>
                <a:lnTo>
                  <a:pt x="245656" y="127762"/>
                </a:lnTo>
                <a:lnTo>
                  <a:pt x="251015" y="125222"/>
                </a:lnTo>
                <a:lnTo>
                  <a:pt x="252133" y="119862"/>
                </a:lnTo>
                <a:lnTo>
                  <a:pt x="253263" y="114795"/>
                </a:lnTo>
                <a:close/>
              </a:path>
              <a:path w="253364" h="262889">
                <a:moveTo>
                  <a:pt x="195160" y="197142"/>
                </a:moveTo>
                <a:lnTo>
                  <a:pt x="194322" y="127762"/>
                </a:lnTo>
                <a:lnTo>
                  <a:pt x="194322" y="222852"/>
                </a:lnTo>
                <a:lnTo>
                  <a:pt x="194354" y="222492"/>
                </a:lnTo>
                <a:lnTo>
                  <a:pt x="194955" y="210361"/>
                </a:lnTo>
                <a:lnTo>
                  <a:pt x="195160" y="1971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334368" y="179876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534" y="22567"/>
                </a:moveTo>
                <a:lnTo>
                  <a:pt x="22555" y="0"/>
                </a:lnTo>
                <a:lnTo>
                  <a:pt x="13246" y="0"/>
                </a:lnTo>
                <a:lnTo>
                  <a:pt x="9296" y="1689"/>
                </a:lnTo>
                <a:lnTo>
                  <a:pt x="1968" y="8458"/>
                </a:lnTo>
                <a:lnTo>
                  <a:pt x="0" y="12407"/>
                </a:lnTo>
                <a:lnTo>
                  <a:pt x="0" y="21996"/>
                </a:lnTo>
                <a:lnTo>
                  <a:pt x="1689" y="26238"/>
                </a:lnTo>
                <a:lnTo>
                  <a:pt x="5359" y="29895"/>
                </a:lnTo>
                <a:lnTo>
                  <a:pt x="8737" y="33566"/>
                </a:lnTo>
                <a:lnTo>
                  <a:pt x="12687" y="35534"/>
                </a:lnTo>
                <a:lnTo>
                  <a:pt x="22555" y="35423"/>
                </a:lnTo>
                <a:lnTo>
                  <a:pt x="26504" y="33845"/>
                </a:lnTo>
                <a:lnTo>
                  <a:pt x="33845" y="26517"/>
                </a:lnTo>
                <a:lnTo>
                  <a:pt x="35534" y="225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127730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0191967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905173" y="4517821"/>
            <a:ext cx="2884081" cy="130774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113886" y="5681662"/>
            <a:ext cx="131762" cy="124576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5082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3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7147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39" y="21793"/>
                </a:lnTo>
                <a:lnTo>
                  <a:pt x="7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7604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4" h="22225">
                <a:moveTo>
                  <a:pt x="74040" y="21793"/>
                </a:moveTo>
                <a:lnTo>
                  <a:pt x="74040" y="0"/>
                </a:lnTo>
                <a:lnTo>
                  <a:pt x="0" y="0"/>
                </a:lnTo>
                <a:lnTo>
                  <a:pt x="0" y="21793"/>
                </a:lnTo>
                <a:lnTo>
                  <a:pt x="74040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3380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8272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3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2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78914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3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7" y="62026"/>
                </a:moveTo>
                <a:lnTo>
                  <a:pt x="71247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7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8822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6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6" y="61747"/>
                </a:lnTo>
                <a:lnTo>
                  <a:pt x="39116" y="23190"/>
                </a:lnTo>
                <a:lnTo>
                  <a:pt x="42748" y="20116"/>
                </a:lnTo>
                <a:lnTo>
                  <a:pt x="47498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8" y="139141"/>
                </a:lnTo>
                <a:lnTo>
                  <a:pt x="42748" y="137464"/>
                </a:lnTo>
                <a:lnTo>
                  <a:pt x="39116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0140" y="698407"/>
            <a:ext cx="183006" cy="202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59202" y="652585"/>
            <a:ext cx="342544" cy="248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5008" y="648674"/>
            <a:ext cx="128523" cy="2073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42310" y="658732"/>
            <a:ext cx="185800" cy="197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02711" y="652680"/>
            <a:ext cx="148361" cy="203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34334" y="652585"/>
            <a:ext cx="788466" cy="2034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7304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99165" y="687089"/>
            <a:ext cx="324357" cy="1374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7049" y="687091"/>
            <a:ext cx="113614" cy="1333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20513" y="695087"/>
            <a:ext cx="246748" cy="129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87746" y="720162"/>
            <a:ext cx="47625" cy="100330"/>
          </a:xfrm>
          <a:custGeom>
            <a:avLst/>
            <a:gdLst/>
            <a:ahLst/>
            <a:cxnLst/>
            <a:rect l="l" t="t" r="r" b="b"/>
            <a:pathLst>
              <a:path w="47625" h="100330">
                <a:moveTo>
                  <a:pt x="18554" y="100279"/>
                </a:moveTo>
                <a:lnTo>
                  <a:pt x="18554" y="3911"/>
                </a:lnTo>
                <a:lnTo>
                  <a:pt x="0" y="3911"/>
                </a:lnTo>
                <a:lnTo>
                  <a:pt x="0" y="100279"/>
                </a:lnTo>
                <a:lnTo>
                  <a:pt x="18554" y="100279"/>
                </a:lnTo>
                <a:close/>
              </a:path>
              <a:path w="47625" h="100330">
                <a:moveTo>
                  <a:pt x="47523" y="20802"/>
                </a:moveTo>
                <a:lnTo>
                  <a:pt x="47523" y="0"/>
                </a:lnTo>
                <a:lnTo>
                  <a:pt x="42240" y="533"/>
                </a:lnTo>
                <a:lnTo>
                  <a:pt x="18554" y="16357"/>
                </a:lnTo>
                <a:lnTo>
                  <a:pt x="18554" y="54762"/>
                </a:lnTo>
                <a:lnTo>
                  <a:pt x="19421" y="44661"/>
                </a:lnTo>
                <a:lnTo>
                  <a:pt x="22013" y="36226"/>
                </a:lnTo>
                <a:lnTo>
                  <a:pt x="26318" y="29459"/>
                </a:lnTo>
                <a:lnTo>
                  <a:pt x="32321" y="24358"/>
                </a:lnTo>
                <a:lnTo>
                  <a:pt x="36156" y="22047"/>
                </a:lnTo>
                <a:lnTo>
                  <a:pt x="41275" y="20802"/>
                </a:lnTo>
                <a:lnTo>
                  <a:pt x="47523" y="2080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4777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64061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93194" y="720744"/>
            <a:ext cx="87045" cy="1037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10961" y="686737"/>
            <a:ext cx="0" cy="133985"/>
          </a:xfrm>
          <a:custGeom>
            <a:avLst/>
            <a:gdLst/>
            <a:ahLst/>
            <a:cxnLst/>
            <a:rect l="l" t="t" r="r" b="b"/>
            <a:pathLst>
              <a:path h="133984">
                <a:moveTo>
                  <a:pt x="0" y="0"/>
                </a:moveTo>
                <a:lnTo>
                  <a:pt x="0" y="133705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88089" y="720744"/>
            <a:ext cx="87045" cy="1037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96597" y="686737"/>
            <a:ext cx="184327" cy="1374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55334" y="687091"/>
            <a:ext cx="94894" cy="1333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71032" y="684422"/>
            <a:ext cx="107683" cy="13957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46596" y="686737"/>
            <a:ext cx="391375" cy="13743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58470" y="719806"/>
            <a:ext cx="89128" cy="1043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68084" y="720162"/>
            <a:ext cx="47625" cy="100330"/>
          </a:xfrm>
          <a:custGeom>
            <a:avLst/>
            <a:gdLst/>
            <a:ahLst/>
            <a:cxnLst/>
            <a:rect l="l" t="t" r="r" b="b"/>
            <a:pathLst>
              <a:path w="47625" h="100330">
                <a:moveTo>
                  <a:pt x="18554" y="100279"/>
                </a:moveTo>
                <a:lnTo>
                  <a:pt x="18554" y="3911"/>
                </a:lnTo>
                <a:lnTo>
                  <a:pt x="0" y="3911"/>
                </a:lnTo>
                <a:lnTo>
                  <a:pt x="0" y="100279"/>
                </a:lnTo>
                <a:lnTo>
                  <a:pt x="18554" y="100279"/>
                </a:lnTo>
                <a:close/>
              </a:path>
              <a:path w="47625" h="100330">
                <a:moveTo>
                  <a:pt x="47523" y="20802"/>
                </a:moveTo>
                <a:lnTo>
                  <a:pt x="47523" y="0"/>
                </a:lnTo>
                <a:lnTo>
                  <a:pt x="42240" y="533"/>
                </a:lnTo>
                <a:lnTo>
                  <a:pt x="18554" y="16357"/>
                </a:lnTo>
                <a:lnTo>
                  <a:pt x="18554" y="54762"/>
                </a:lnTo>
                <a:lnTo>
                  <a:pt x="19421" y="44661"/>
                </a:lnTo>
                <a:lnTo>
                  <a:pt x="22013" y="36226"/>
                </a:lnTo>
                <a:lnTo>
                  <a:pt x="26318" y="29459"/>
                </a:lnTo>
                <a:lnTo>
                  <a:pt x="32321" y="24358"/>
                </a:lnTo>
                <a:lnTo>
                  <a:pt x="36156" y="22047"/>
                </a:lnTo>
                <a:lnTo>
                  <a:pt x="41275" y="20802"/>
                </a:lnTo>
                <a:lnTo>
                  <a:pt x="47523" y="2080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88771" y="1134846"/>
            <a:ext cx="2867634" cy="19138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88771" y="3103486"/>
            <a:ext cx="2867634" cy="19138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88771" y="5072151"/>
            <a:ext cx="2867634" cy="191382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69834" y="1753412"/>
            <a:ext cx="336486" cy="1566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26323" y="1801380"/>
            <a:ext cx="84607" cy="10894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31898" y="1801380"/>
            <a:ext cx="84607" cy="1089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14117" y="1753425"/>
            <a:ext cx="127635" cy="153035"/>
          </a:xfrm>
          <a:custGeom>
            <a:avLst/>
            <a:gdLst/>
            <a:ahLst/>
            <a:cxnLst/>
            <a:rect l="l" t="t" r="r" b="b"/>
            <a:pathLst>
              <a:path w="127635" h="153035">
                <a:moveTo>
                  <a:pt x="64109" y="3365"/>
                </a:moveTo>
                <a:lnTo>
                  <a:pt x="64109" y="1193"/>
                </a:lnTo>
                <a:lnTo>
                  <a:pt x="61950" y="0"/>
                </a:lnTo>
                <a:lnTo>
                  <a:pt x="2171" y="0"/>
                </a:lnTo>
                <a:lnTo>
                  <a:pt x="0" y="1193"/>
                </a:lnTo>
                <a:lnTo>
                  <a:pt x="241" y="3365"/>
                </a:lnTo>
                <a:lnTo>
                  <a:pt x="241" y="5778"/>
                </a:lnTo>
                <a:lnTo>
                  <a:pt x="2171" y="6984"/>
                </a:lnTo>
                <a:lnTo>
                  <a:pt x="15671" y="6984"/>
                </a:lnTo>
                <a:lnTo>
                  <a:pt x="21450" y="7708"/>
                </a:lnTo>
                <a:lnTo>
                  <a:pt x="23380" y="8915"/>
                </a:lnTo>
                <a:lnTo>
                  <a:pt x="25311" y="10363"/>
                </a:lnTo>
                <a:lnTo>
                  <a:pt x="26276" y="14935"/>
                </a:lnTo>
                <a:lnTo>
                  <a:pt x="26276" y="152806"/>
                </a:lnTo>
                <a:lnTo>
                  <a:pt x="38087" y="152806"/>
                </a:lnTo>
                <a:lnTo>
                  <a:pt x="38087" y="14693"/>
                </a:lnTo>
                <a:lnTo>
                  <a:pt x="39052" y="10121"/>
                </a:lnTo>
                <a:lnTo>
                  <a:pt x="40982" y="8915"/>
                </a:lnTo>
                <a:lnTo>
                  <a:pt x="42659" y="7708"/>
                </a:lnTo>
                <a:lnTo>
                  <a:pt x="48450" y="6984"/>
                </a:lnTo>
                <a:lnTo>
                  <a:pt x="61950" y="6984"/>
                </a:lnTo>
                <a:lnTo>
                  <a:pt x="63868" y="5778"/>
                </a:lnTo>
                <a:lnTo>
                  <a:pt x="64109" y="3365"/>
                </a:lnTo>
                <a:close/>
              </a:path>
              <a:path w="127635" h="153035">
                <a:moveTo>
                  <a:pt x="26276" y="152806"/>
                </a:moveTo>
                <a:lnTo>
                  <a:pt x="26276" y="139788"/>
                </a:lnTo>
                <a:lnTo>
                  <a:pt x="25069" y="142684"/>
                </a:lnTo>
                <a:lnTo>
                  <a:pt x="20726" y="145084"/>
                </a:lnTo>
                <a:lnTo>
                  <a:pt x="15671" y="145745"/>
                </a:lnTo>
                <a:lnTo>
                  <a:pt x="2895" y="145808"/>
                </a:lnTo>
                <a:lnTo>
                  <a:pt x="965" y="147015"/>
                </a:lnTo>
                <a:lnTo>
                  <a:pt x="482" y="151599"/>
                </a:lnTo>
                <a:lnTo>
                  <a:pt x="2413" y="152806"/>
                </a:lnTo>
                <a:lnTo>
                  <a:pt x="26276" y="152806"/>
                </a:lnTo>
                <a:close/>
              </a:path>
              <a:path w="127635" h="153035">
                <a:moveTo>
                  <a:pt x="127025" y="98805"/>
                </a:moveTo>
                <a:lnTo>
                  <a:pt x="126060" y="97129"/>
                </a:lnTo>
                <a:lnTo>
                  <a:pt x="121716" y="96646"/>
                </a:lnTo>
                <a:lnTo>
                  <a:pt x="120510" y="98094"/>
                </a:lnTo>
                <a:lnTo>
                  <a:pt x="120269" y="101460"/>
                </a:lnTo>
                <a:lnTo>
                  <a:pt x="118370" y="116472"/>
                </a:lnTo>
                <a:lnTo>
                  <a:pt x="88307" y="144392"/>
                </a:lnTo>
                <a:lnTo>
                  <a:pt x="51828" y="145808"/>
                </a:lnTo>
                <a:lnTo>
                  <a:pt x="45313" y="145808"/>
                </a:lnTo>
                <a:lnTo>
                  <a:pt x="41224" y="145326"/>
                </a:lnTo>
                <a:lnTo>
                  <a:pt x="38811" y="142925"/>
                </a:lnTo>
                <a:lnTo>
                  <a:pt x="38087" y="140030"/>
                </a:lnTo>
                <a:lnTo>
                  <a:pt x="38087" y="152806"/>
                </a:lnTo>
                <a:lnTo>
                  <a:pt x="121716" y="152709"/>
                </a:lnTo>
                <a:lnTo>
                  <a:pt x="126784" y="101942"/>
                </a:lnTo>
                <a:lnTo>
                  <a:pt x="127025" y="988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53932" y="1753895"/>
            <a:ext cx="55244" cy="152400"/>
          </a:xfrm>
          <a:custGeom>
            <a:avLst/>
            <a:gdLst/>
            <a:ahLst/>
            <a:cxnLst/>
            <a:rect l="l" t="t" r="r" b="b"/>
            <a:pathLst>
              <a:path w="55244" h="152400">
                <a:moveTo>
                  <a:pt x="36639" y="13017"/>
                </a:moveTo>
                <a:lnTo>
                  <a:pt x="36639" y="7480"/>
                </a:lnTo>
                <a:lnTo>
                  <a:pt x="35674" y="5067"/>
                </a:lnTo>
                <a:lnTo>
                  <a:pt x="33502" y="2895"/>
                </a:lnTo>
                <a:lnTo>
                  <a:pt x="31330" y="965"/>
                </a:lnTo>
                <a:lnTo>
                  <a:pt x="28917" y="0"/>
                </a:lnTo>
                <a:lnTo>
                  <a:pt x="23380" y="0"/>
                </a:lnTo>
                <a:lnTo>
                  <a:pt x="20967" y="965"/>
                </a:lnTo>
                <a:lnTo>
                  <a:pt x="16865" y="5067"/>
                </a:lnTo>
                <a:lnTo>
                  <a:pt x="15913" y="7480"/>
                </a:lnTo>
                <a:lnTo>
                  <a:pt x="15913" y="13017"/>
                </a:lnTo>
                <a:lnTo>
                  <a:pt x="16865" y="15430"/>
                </a:lnTo>
                <a:lnTo>
                  <a:pt x="19037" y="17602"/>
                </a:lnTo>
                <a:lnTo>
                  <a:pt x="20967" y="19773"/>
                </a:lnTo>
                <a:lnTo>
                  <a:pt x="23380" y="20726"/>
                </a:lnTo>
                <a:lnTo>
                  <a:pt x="28917" y="20726"/>
                </a:lnTo>
                <a:lnTo>
                  <a:pt x="31330" y="19773"/>
                </a:lnTo>
                <a:lnTo>
                  <a:pt x="35674" y="15430"/>
                </a:lnTo>
                <a:lnTo>
                  <a:pt x="36639" y="13017"/>
                </a:lnTo>
                <a:close/>
              </a:path>
              <a:path w="55244" h="152400">
                <a:moveTo>
                  <a:pt x="55194" y="151117"/>
                </a:moveTo>
                <a:lnTo>
                  <a:pt x="55194" y="146786"/>
                </a:lnTo>
                <a:lnTo>
                  <a:pt x="53263" y="145580"/>
                </a:lnTo>
                <a:lnTo>
                  <a:pt x="41694" y="145580"/>
                </a:lnTo>
                <a:lnTo>
                  <a:pt x="37122" y="144856"/>
                </a:lnTo>
                <a:lnTo>
                  <a:pt x="35674" y="143167"/>
                </a:lnTo>
                <a:lnTo>
                  <a:pt x="34226" y="141719"/>
                </a:lnTo>
                <a:lnTo>
                  <a:pt x="33502" y="137629"/>
                </a:lnTo>
                <a:lnTo>
                  <a:pt x="33502" y="52311"/>
                </a:lnTo>
                <a:lnTo>
                  <a:pt x="33261" y="51333"/>
                </a:lnTo>
                <a:lnTo>
                  <a:pt x="32778" y="50622"/>
                </a:lnTo>
                <a:lnTo>
                  <a:pt x="32054" y="49898"/>
                </a:lnTo>
                <a:lnTo>
                  <a:pt x="31330" y="49657"/>
                </a:lnTo>
                <a:lnTo>
                  <a:pt x="30365" y="49898"/>
                </a:lnTo>
                <a:lnTo>
                  <a:pt x="5778" y="51828"/>
                </a:lnTo>
                <a:lnTo>
                  <a:pt x="1930" y="52070"/>
                </a:lnTo>
                <a:lnTo>
                  <a:pt x="0" y="53263"/>
                </a:lnTo>
                <a:lnTo>
                  <a:pt x="0" y="57607"/>
                </a:lnTo>
                <a:lnTo>
                  <a:pt x="1930" y="58572"/>
                </a:lnTo>
                <a:lnTo>
                  <a:pt x="13741" y="58648"/>
                </a:lnTo>
                <a:lnTo>
                  <a:pt x="17589" y="59055"/>
                </a:lnTo>
                <a:lnTo>
                  <a:pt x="20967" y="60502"/>
                </a:lnTo>
                <a:lnTo>
                  <a:pt x="21932" y="63157"/>
                </a:lnTo>
                <a:lnTo>
                  <a:pt x="21932" y="152323"/>
                </a:lnTo>
                <a:lnTo>
                  <a:pt x="53263" y="152323"/>
                </a:lnTo>
                <a:lnTo>
                  <a:pt x="55194" y="151117"/>
                </a:lnTo>
                <a:close/>
              </a:path>
              <a:path w="55244" h="152400">
                <a:moveTo>
                  <a:pt x="21932" y="152323"/>
                </a:moveTo>
                <a:lnTo>
                  <a:pt x="21932" y="137871"/>
                </a:lnTo>
                <a:lnTo>
                  <a:pt x="21209" y="141960"/>
                </a:lnTo>
                <a:lnTo>
                  <a:pt x="19761" y="143408"/>
                </a:lnTo>
                <a:lnTo>
                  <a:pt x="18072" y="144856"/>
                </a:lnTo>
                <a:lnTo>
                  <a:pt x="13741" y="145580"/>
                </a:lnTo>
                <a:lnTo>
                  <a:pt x="2413" y="145580"/>
                </a:lnTo>
                <a:lnTo>
                  <a:pt x="482" y="146786"/>
                </a:lnTo>
                <a:lnTo>
                  <a:pt x="482" y="151117"/>
                </a:lnTo>
                <a:lnTo>
                  <a:pt x="2413" y="152323"/>
                </a:lnTo>
                <a:lnTo>
                  <a:pt x="21932" y="1523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23591" y="1801863"/>
            <a:ext cx="125095" cy="104775"/>
          </a:xfrm>
          <a:custGeom>
            <a:avLst/>
            <a:gdLst/>
            <a:ahLst/>
            <a:cxnLst/>
            <a:rect l="l" t="t" r="r" b="b"/>
            <a:pathLst>
              <a:path w="125094" h="104775">
                <a:moveTo>
                  <a:pt x="55194" y="103149"/>
                </a:moveTo>
                <a:lnTo>
                  <a:pt x="55194" y="98818"/>
                </a:lnTo>
                <a:lnTo>
                  <a:pt x="53324" y="97649"/>
                </a:lnTo>
                <a:lnTo>
                  <a:pt x="41452" y="97574"/>
                </a:lnTo>
                <a:lnTo>
                  <a:pt x="37109" y="96888"/>
                </a:lnTo>
                <a:lnTo>
                  <a:pt x="35674" y="95199"/>
                </a:lnTo>
                <a:lnTo>
                  <a:pt x="34226" y="93751"/>
                </a:lnTo>
                <a:lnTo>
                  <a:pt x="33502" y="89649"/>
                </a:lnTo>
                <a:lnTo>
                  <a:pt x="33502" y="4089"/>
                </a:lnTo>
                <a:lnTo>
                  <a:pt x="31330" y="1447"/>
                </a:lnTo>
                <a:lnTo>
                  <a:pt x="30365" y="1676"/>
                </a:lnTo>
                <a:lnTo>
                  <a:pt x="5778" y="3606"/>
                </a:lnTo>
                <a:lnTo>
                  <a:pt x="1930" y="3848"/>
                </a:lnTo>
                <a:lnTo>
                  <a:pt x="0" y="5054"/>
                </a:lnTo>
                <a:lnTo>
                  <a:pt x="0" y="9397"/>
                </a:lnTo>
                <a:lnTo>
                  <a:pt x="1930" y="10363"/>
                </a:lnTo>
                <a:lnTo>
                  <a:pt x="13741" y="10465"/>
                </a:lnTo>
                <a:lnTo>
                  <a:pt x="17348" y="10845"/>
                </a:lnTo>
                <a:lnTo>
                  <a:pt x="19278" y="11569"/>
                </a:lnTo>
                <a:lnTo>
                  <a:pt x="20967" y="12293"/>
                </a:lnTo>
                <a:lnTo>
                  <a:pt x="21932" y="14935"/>
                </a:lnTo>
                <a:lnTo>
                  <a:pt x="21932" y="104355"/>
                </a:lnTo>
                <a:lnTo>
                  <a:pt x="53324" y="104318"/>
                </a:lnTo>
                <a:lnTo>
                  <a:pt x="55194" y="103149"/>
                </a:lnTo>
                <a:close/>
              </a:path>
              <a:path w="125094" h="104775">
                <a:moveTo>
                  <a:pt x="21932" y="104355"/>
                </a:moveTo>
                <a:lnTo>
                  <a:pt x="21932" y="89890"/>
                </a:lnTo>
                <a:lnTo>
                  <a:pt x="21209" y="93992"/>
                </a:lnTo>
                <a:lnTo>
                  <a:pt x="19761" y="95440"/>
                </a:lnTo>
                <a:lnTo>
                  <a:pt x="18072" y="96888"/>
                </a:lnTo>
                <a:lnTo>
                  <a:pt x="13741" y="97612"/>
                </a:lnTo>
                <a:lnTo>
                  <a:pt x="2413" y="97612"/>
                </a:lnTo>
                <a:lnTo>
                  <a:pt x="482" y="98818"/>
                </a:lnTo>
                <a:lnTo>
                  <a:pt x="482" y="103149"/>
                </a:lnTo>
                <a:lnTo>
                  <a:pt x="2413" y="104355"/>
                </a:lnTo>
                <a:lnTo>
                  <a:pt x="21932" y="104355"/>
                </a:lnTo>
                <a:close/>
              </a:path>
              <a:path w="125094" h="104775">
                <a:moveTo>
                  <a:pt x="124599" y="103149"/>
                </a:moveTo>
                <a:lnTo>
                  <a:pt x="124599" y="98818"/>
                </a:lnTo>
                <a:lnTo>
                  <a:pt x="122682" y="97612"/>
                </a:lnTo>
                <a:lnTo>
                  <a:pt x="111353" y="97612"/>
                </a:lnTo>
                <a:lnTo>
                  <a:pt x="106768" y="96888"/>
                </a:lnTo>
                <a:lnTo>
                  <a:pt x="105321" y="95199"/>
                </a:lnTo>
                <a:lnTo>
                  <a:pt x="103873" y="93751"/>
                </a:lnTo>
                <a:lnTo>
                  <a:pt x="103149" y="89649"/>
                </a:lnTo>
                <a:lnTo>
                  <a:pt x="103149" y="39039"/>
                </a:lnTo>
                <a:lnTo>
                  <a:pt x="102566" y="31357"/>
                </a:lnTo>
                <a:lnTo>
                  <a:pt x="76138" y="721"/>
                </a:lnTo>
                <a:lnTo>
                  <a:pt x="68453" y="0"/>
                </a:lnTo>
                <a:lnTo>
                  <a:pt x="60972" y="0"/>
                </a:lnTo>
                <a:lnTo>
                  <a:pt x="54229" y="2400"/>
                </a:lnTo>
                <a:lnTo>
                  <a:pt x="47967" y="7226"/>
                </a:lnTo>
                <a:lnTo>
                  <a:pt x="41452" y="12052"/>
                </a:lnTo>
                <a:lnTo>
                  <a:pt x="36639" y="17589"/>
                </a:lnTo>
                <a:lnTo>
                  <a:pt x="33502" y="23850"/>
                </a:lnTo>
                <a:lnTo>
                  <a:pt x="33502" y="45542"/>
                </a:lnTo>
                <a:lnTo>
                  <a:pt x="34090" y="39809"/>
                </a:lnTo>
                <a:lnTo>
                  <a:pt x="35853" y="33828"/>
                </a:lnTo>
                <a:lnTo>
                  <a:pt x="66281" y="8432"/>
                </a:lnTo>
                <a:lnTo>
                  <a:pt x="73507" y="8432"/>
                </a:lnTo>
                <a:lnTo>
                  <a:pt x="91579" y="104355"/>
                </a:lnTo>
                <a:lnTo>
                  <a:pt x="122682" y="104355"/>
                </a:lnTo>
                <a:lnTo>
                  <a:pt x="124599" y="103149"/>
                </a:lnTo>
                <a:close/>
              </a:path>
              <a:path w="125094" h="104775">
                <a:moveTo>
                  <a:pt x="91579" y="104355"/>
                </a:moveTo>
                <a:lnTo>
                  <a:pt x="91579" y="89890"/>
                </a:lnTo>
                <a:lnTo>
                  <a:pt x="90868" y="93992"/>
                </a:lnTo>
                <a:lnTo>
                  <a:pt x="89420" y="95440"/>
                </a:lnTo>
                <a:lnTo>
                  <a:pt x="87731" y="96888"/>
                </a:lnTo>
                <a:lnTo>
                  <a:pt x="83388" y="97612"/>
                </a:lnTo>
                <a:lnTo>
                  <a:pt x="71818" y="97612"/>
                </a:lnTo>
                <a:lnTo>
                  <a:pt x="69888" y="98818"/>
                </a:lnTo>
                <a:lnTo>
                  <a:pt x="69888" y="103149"/>
                </a:lnTo>
                <a:lnTo>
                  <a:pt x="71818" y="104355"/>
                </a:lnTo>
                <a:lnTo>
                  <a:pt x="91579" y="10435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62173" y="1801850"/>
            <a:ext cx="94615" cy="108585"/>
          </a:xfrm>
          <a:custGeom>
            <a:avLst/>
            <a:gdLst/>
            <a:ahLst/>
            <a:cxnLst/>
            <a:rect l="l" t="t" r="r" b="b"/>
            <a:pathLst>
              <a:path w="94614" h="108585">
                <a:moveTo>
                  <a:pt x="94246" y="53505"/>
                </a:moveTo>
                <a:lnTo>
                  <a:pt x="94246" y="52069"/>
                </a:lnTo>
                <a:lnTo>
                  <a:pt x="94005" y="50380"/>
                </a:lnTo>
                <a:lnTo>
                  <a:pt x="93010" y="41300"/>
                </a:lnTo>
                <a:lnTo>
                  <a:pt x="68700" y="3979"/>
                </a:lnTo>
                <a:lnTo>
                  <a:pt x="49174" y="0"/>
                </a:lnTo>
                <a:lnTo>
                  <a:pt x="38374" y="1081"/>
                </a:lnTo>
                <a:lnTo>
                  <a:pt x="7425" y="25970"/>
                </a:lnTo>
                <a:lnTo>
                  <a:pt x="0" y="56400"/>
                </a:lnTo>
                <a:lnTo>
                  <a:pt x="855" y="66665"/>
                </a:lnTo>
                <a:lnTo>
                  <a:pt x="3406" y="76138"/>
                </a:lnTo>
                <a:lnTo>
                  <a:pt x="7629" y="84841"/>
                </a:lnTo>
                <a:lnTo>
                  <a:pt x="12776" y="91817"/>
                </a:lnTo>
                <a:lnTo>
                  <a:pt x="12776" y="48933"/>
                </a:lnTo>
                <a:lnTo>
                  <a:pt x="13771" y="41609"/>
                </a:lnTo>
                <a:lnTo>
                  <a:pt x="40142" y="7851"/>
                </a:lnTo>
                <a:lnTo>
                  <a:pt x="48691" y="6997"/>
                </a:lnTo>
                <a:lnTo>
                  <a:pt x="56321" y="7674"/>
                </a:lnTo>
                <a:lnTo>
                  <a:pt x="80505" y="33019"/>
                </a:lnTo>
                <a:lnTo>
                  <a:pt x="80505" y="56159"/>
                </a:lnTo>
                <a:lnTo>
                  <a:pt x="92557" y="56159"/>
                </a:lnTo>
                <a:lnTo>
                  <a:pt x="93764" y="55676"/>
                </a:lnTo>
                <a:lnTo>
                  <a:pt x="94005" y="54482"/>
                </a:lnTo>
                <a:lnTo>
                  <a:pt x="94246" y="53505"/>
                </a:lnTo>
                <a:close/>
              </a:path>
              <a:path w="94614" h="108585">
                <a:moveTo>
                  <a:pt x="80505" y="56159"/>
                </a:moveTo>
                <a:lnTo>
                  <a:pt x="80505" y="44107"/>
                </a:lnTo>
                <a:lnTo>
                  <a:pt x="80022" y="46037"/>
                </a:lnTo>
                <a:lnTo>
                  <a:pt x="79298" y="47243"/>
                </a:lnTo>
                <a:lnTo>
                  <a:pt x="78333" y="48450"/>
                </a:lnTo>
                <a:lnTo>
                  <a:pt x="76292" y="48906"/>
                </a:lnTo>
                <a:lnTo>
                  <a:pt x="12776" y="48933"/>
                </a:lnTo>
                <a:lnTo>
                  <a:pt x="12776" y="56159"/>
                </a:lnTo>
                <a:lnTo>
                  <a:pt x="80505" y="56159"/>
                </a:lnTo>
                <a:close/>
              </a:path>
              <a:path w="94614" h="108585">
                <a:moveTo>
                  <a:pt x="94487" y="77609"/>
                </a:moveTo>
                <a:lnTo>
                  <a:pt x="94005" y="75679"/>
                </a:lnTo>
                <a:lnTo>
                  <a:pt x="92074" y="74485"/>
                </a:lnTo>
                <a:lnTo>
                  <a:pt x="89903" y="73278"/>
                </a:lnTo>
                <a:lnTo>
                  <a:pt x="88214" y="74002"/>
                </a:lnTo>
                <a:lnTo>
                  <a:pt x="87020" y="76644"/>
                </a:lnTo>
                <a:lnTo>
                  <a:pt x="84848" y="81711"/>
                </a:lnTo>
                <a:lnTo>
                  <a:pt x="80746" y="87020"/>
                </a:lnTo>
                <a:lnTo>
                  <a:pt x="75209" y="92074"/>
                </a:lnTo>
                <a:lnTo>
                  <a:pt x="69418" y="97129"/>
                </a:lnTo>
                <a:lnTo>
                  <a:pt x="62191" y="100025"/>
                </a:lnTo>
                <a:lnTo>
                  <a:pt x="53759" y="100266"/>
                </a:lnTo>
                <a:lnTo>
                  <a:pt x="44440" y="99680"/>
                </a:lnTo>
                <a:lnTo>
                  <a:pt x="15670" y="74599"/>
                </a:lnTo>
                <a:lnTo>
                  <a:pt x="12776" y="56159"/>
                </a:lnTo>
                <a:lnTo>
                  <a:pt x="12776" y="91817"/>
                </a:lnTo>
                <a:lnTo>
                  <a:pt x="48691" y="108207"/>
                </a:lnTo>
                <a:lnTo>
                  <a:pt x="49174" y="108215"/>
                </a:lnTo>
                <a:lnTo>
                  <a:pt x="57338" y="107731"/>
                </a:lnTo>
                <a:lnTo>
                  <a:pt x="90112" y="86032"/>
                </a:lnTo>
                <a:lnTo>
                  <a:pt x="93281" y="80022"/>
                </a:lnTo>
                <a:lnTo>
                  <a:pt x="94487" y="776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766072" y="1724994"/>
            <a:ext cx="225425" cy="209550"/>
          </a:xfrm>
          <a:custGeom>
            <a:avLst/>
            <a:gdLst/>
            <a:ahLst/>
            <a:cxnLst/>
            <a:rect l="l" t="t" r="r" b="b"/>
            <a:pathLst>
              <a:path w="225425" h="209550">
                <a:moveTo>
                  <a:pt x="107975" y="19457"/>
                </a:moveTo>
                <a:lnTo>
                  <a:pt x="107975" y="8174"/>
                </a:lnTo>
                <a:lnTo>
                  <a:pt x="107734" y="9863"/>
                </a:lnTo>
                <a:lnTo>
                  <a:pt x="104851" y="12517"/>
                </a:lnTo>
                <a:lnTo>
                  <a:pt x="104851" y="12758"/>
                </a:lnTo>
                <a:lnTo>
                  <a:pt x="83642" y="19261"/>
                </a:lnTo>
                <a:lnTo>
                  <a:pt x="74287" y="23734"/>
                </a:lnTo>
                <a:lnTo>
                  <a:pt x="67576" y="30622"/>
                </a:lnTo>
                <a:lnTo>
                  <a:pt x="63532" y="39904"/>
                </a:lnTo>
                <a:lnTo>
                  <a:pt x="62179" y="51557"/>
                </a:lnTo>
                <a:lnTo>
                  <a:pt x="63215" y="60600"/>
                </a:lnTo>
                <a:lnTo>
                  <a:pt x="66309" y="68580"/>
                </a:lnTo>
                <a:lnTo>
                  <a:pt x="71437" y="75519"/>
                </a:lnTo>
                <a:lnTo>
                  <a:pt x="76644" y="79838"/>
                </a:lnTo>
                <a:lnTo>
                  <a:pt x="76644" y="51557"/>
                </a:lnTo>
                <a:lnTo>
                  <a:pt x="77281" y="44821"/>
                </a:lnTo>
                <a:lnTo>
                  <a:pt x="105960" y="19604"/>
                </a:lnTo>
                <a:lnTo>
                  <a:pt x="107975" y="19457"/>
                </a:lnTo>
                <a:close/>
              </a:path>
              <a:path w="225425" h="209550">
                <a:moveTo>
                  <a:pt x="151841" y="79879"/>
                </a:moveTo>
                <a:lnTo>
                  <a:pt x="151841" y="51557"/>
                </a:lnTo>
                <a:lnTo>
                  <a:pt x="151206" y="58294"/>
                </a:lnTo>
                <a:lnTo>
                  <a:pt x="149283" y="64423"/>
                </a:lnTo>
                <a:lnTo>
                  <a:pt x="114007" y="84577"/>
                </a:lnTo>
                <a:lnTo>
                  <a:pt x="105960" y="83947"/>
                </a:lnTo>
                <a:lnTo>
                  <a:pt x="76644" y="60472"/>
                </a:lnTo>
                <a:lnTo>
                  <a:pt x="76644" y="79838"/>
                </a:lnTo>
                <a:lnTo>
                  <a:pt x="114007" y="92286"/>
                </a:lnTo>
                <a:lnTo>
                  <a:pt x="123450" y="91609"/>
                </a:lnTo>
                <a:lnTo>
                  <a:pt x="132599" y="89577"/>
                </a:lnTo>
                <a:lnTo>
                  <a:pt x="141477" y="86162"/>
                </a:lnTo>
                <a:lnTo>
                  <a:pt x="149923" y="81440"/>
                </a:lnTo>
                <a:lnTo>
                  <a:pt x="151841" y="79879"/>
                </a:lnTo>
                <a:close/>
              </a:path>
              <a:path w="225425" h="209550">
                <a:moveTo>
                  <a:pt x="126301" y="7450"/>
                </a:moveTo>
                <a:lnTo>
                  <a:pt x="105960" y="0"/>
                </a:lnTo>
                <a:lnTo>
                  <a:pt x="105562" y="63"/>
                </a:lnTo>
                <a:lnTo>
                  <a:pt x="102196" y="1189"/>
                </a:lnTo>
                <a:lnTo>
                  <a:pt x="101955" y="4313"/>
                </a:lnTo>
                <a:lnTo>
                  <a:pt x="101955" y="5519"/>
                </a:lnTo>
                <a:lnTo>
                  <a:pt x="103162" y="6485"/>
                </a:lnTo>
                <a:lnTo>
                  <a:pt x="105562" y="7208"/>
                </a:lnTo>
                <a:lnTo>
                  <a:pt x="107975" y="8174"/>
                </a:lnTo>
                <a:lnTo>
                  <a:pt x="107975" y="19457"/>
                </a:lnTo>
                <a:lnTo>
                  <a:pt x="114007" y="19019"/>
                </a:lnTo>
                <a:lnTo>
                  <a:pt x="122409" y="19611"/>
                </a:lnTo>
                <a:lnTo>
                  <a:pt x="124853" y="20196"/>
                </a:lnTo>
                <a:lnTo>
                  <a:pt x="124853" y="10345"/>
                </a:lnTo>
                <a:lnTo>
                  <a:pt x="125095" y="8898"/>
                </a:lnTo>
                <a:lnTo>
                  <a:pt x="125818" y="8174"/>
                </a:lnTo>
                <a:lnTo>
                  <a:pt x="126301" y="7450"/>
                </a:lnTo>
                <a:close/>
              </a:path>
              <a:path w="225425" h="209550">
                <a:moveTo>
                  <a:pt x="166547" y="51557"/>
                </a:moveTo>
                <a:lnTo>
                  <a:pt x="145821" y="19019"/>
                </a:lnTo>
                <a:lnTo>
                  <a:pt x="124853" y="12517"/>
                </a:lnTo>
                <a:lnTo>
                  <a:pt x="124853" y="20196"/>
                </a:lnTo>
                <a:lnTo>
                  <a:pt x="129884" y="21401"/>
                </a:lnTo>
                <a:lnTo>
                  <a:pt x="136408" y="24409"/>
                </a:lnTo>
                <a:lnTo>
                  <a:pt x="141960" y="28659"/>
                </a:lnTo>
                <a:lnTo>
                  <a:pt x="148475" y="35174"/>
                </a:lnTo>
                <a:lnTo>
                  <a:pt x="151841" y="42883"/>
                </a:lnTo>
                <a:lnTo>
                  <a:pt x="151841" y="79879"/>
                </a:lnTo>
                <a:lnTo>
                  <a:pt x="157198" y="75519"/>
                </a:lnTo>
                <a:lnTo>
                  <a:pt x="162393" y="68580"/>
                </a:lnTo>
                <a:lnTo>
                  <a:pt x="165509" y="60600"/>
                </a:lnTo>
                <a:lnTo>
                  <a:pt x="166547" y="51557"/>
                </a:lnTo>
                <a:close/>
              </a:path>
              <a:path w="225425" h="209550">
                <a:moveTo>
                  <a:pt x="225120" y="116149"/>
                </a:moveTo>
                <a:lnTo>
                  <a:pt x="218605" y="113507"/>
                </a:lnTo>
                <a:lnTo>
                  <a:pt x="204635" y="113522"/>
                </a:lnTo>
                <a:lnTo>
                  <a:pt x="195300" y="113818"/>
                </a:lnTo>
                <a:lnTo>
                  <a:pt x="186464" y="114738"/>
                </a:lnTo>
                <a:lnTo>
                  <a:pt x="178576" y="116245"/>
                </a:lnTo>
                <a:lnTo>
                  <a:pt x="171615" y="118321"/>
                </a:lnTo>
                <a:lnTo>
                  <a:pt x="169926" y="119045"/>
                </a:lnTo>
                <a:lnTo>
                  <a:pt x="163169" y="119286"/>
                </a:lnTo>
                <a:lnTo>
                  <a:pt x="142366" y="119746"/>
                </a:lnTo>
                <a:lnTo>
                  <a:pt x="121958" y="120338"/>
                </a:lnTo>
                <a:lnTo>
                  <a:pt x="96651" y="120412"/>
                </a:lnTo>
                <a:lnTo>
                  <a:pt x="67487" y="120289"/>
                </a:lnTo>
                <a:lnTo>
                  <a:pt x="54952" y="120177"/>
                </a:lnTo>
                <a:lnTo>
                  <a:pt x="46761" y="120010"/>
                </a:lnTo>
                <a:lnTo>
                  <a:pt x="37876" y="119506"/>
                </a:lnTo>
                <a:lnTo>
                  <a:pt x="28206" y="119045"/>
                </a:lnTo>
                <a:lnTo>
                  <a:pt x="19896" y="118738"/>
                </a:lnTo>
                <a:lnTo>
                  <a:pt x="14465" y="118562"/>
                </a:lnTo>
                <a:lnTo>
                  <a:pt x="9156" y="118803"/>
                </a:lnTo>
                <a:lnTo>
                  <a:pt x="5308" y="119045"/>
                </a:lnTo>
                <a:lnTo>
                  <a:pt x="0" y="120492"/>
                </a:lnTo>
                <a:lnTo>
                  <a:pt x="1689" y="121940"/>
                </a:lnTo>
                <a:lnTo>
                  <a:pt x="7467" y="124112"/>
                </a:lnTo>
                <a:lnTo>
                  <a:pt x="19896" y="128493"/>
                </a:lnTo>
                <a:lnTo>
                  <a:pt x="30040" y="131159"/>
                </a:lnTo>
                <a:lnTo>
                  <a:pt x="37876" y="132108"/>
                </a:lnTo>
                <a:lnTo>
                  <a:pt x="43383" y="131338"/>
                </a:lnTo>
                <a:lnTo>
                  <a:pt x="48933" y="129408"/>
                </a:lnTo>
                <a:lnTo>
                  <a:pt x="54952" y="128201"/>
                </a:lnTo>
                <a:lnTo>
                  <a:pt x="61468" y="127719"/>
                </a:lnTo>
                <a:lnTo>
                  <a:pt x="62179" y="127477"/>
                </a:lnTo>
                <a:lnTo>
                  <a:pt x="67487" y="126995"/>
                </a:lnTo>
                <a:lnTo>
                  <a:pt x="77851" y="126271"/>
                </a:lnTo>
                <a:lnTo>
                  <a:pt x="86437" y="125818"/>
                </a:lnTo>
                <a:lnTo>
                  <a:pt x="96651" y="125547"/>
                </a:lnTo>
                <a:lnTo>
                  <a:pt x="124553" y="125513"/>
                </a:lnTo>
                <a:lnTo>
                  <a:pt x="151358" y="125172"/>
                </a:lnTo>
                <a:lnTo>
                  <a:pt x="184626" y="125276"/>
                </a:lnTo>
                <a:lnTo>
                  <a:pt x="191953" y="125573"/>
                </a:lnTo>
                <a:lnTo>
                  <a:pt x="198602" y="126030"/>
                </a:lnTo>
                <a:lnTo>
                  <a:pt x="204635" y="126271"/>
                </a:lnTo>
                <a:lnTo>
                  <a:pt x="221742" y="126271"/>
                </a:lnTo>
                <a:lnTo>
                  <a:pt x="224637" y="124595"/>
                </a:lnTo>
                <a:lnTo>
                  <a:pt x="224878" y="121458"/>
                </a:lnTo>
                <a:lnTo>
                  <a:pt x="225120" y="116149"/>
                </a:lnTo>
                <a:close/>
              </a:path>
              <a:path w="225425" h="209550">
                <a:moveTo>
                  <a:pt x="74472" y="157602"/>
                </a:moveTo>
                <a:lnTo>
                  <a:pt x="72313" y="155925"/>
                </a:lnTo>
                <a:lnTo>
                  <a:pt x="66763" y="155202"/>
                </a:lnTo>
                <a:lnTo>
                  <a:pt x="63627" y="154960"/>
                </a:lnTo>
                <a:lnTo>
                  <a:pt x="60261" y="154478"/>
                </a:lnTo>
                <a:lnTo>
                  <a:pt x="53263" y="153995"/>
                </a:lnTo>
                <a:lnTo>
                  <a:pt x="46037" y="154478"/>
                </a:lnTo>
                <a:lnTo>
                  <a:pt x="40017" y="155202"/>
                </a:lnTo>
                <a:lnTo>
                  <a:pt x="37604" y="155925"/>
                </a:lnTo>
                <a:lnTo>
                  <a:pt x="39052" y="158326"/>
                </a:lnTo>
                <a:lnTo>
                  <a:pt x="40487" y="159050"/>
                </a:lnTo>
                <a:lnTo>
                  <a:pt x="42659" y="159291"/>
                </a:lnTo>
                <a:lnTo>
                  <a:pt x="48691" y="160497"/>
                </a:lnTo>
                <a:lnTo>
                  <a:pt x="53022" y="161704"/>
                </a:lnTo>
                <a:lnTo>
                  <a:pt x="57848" y="165082"/>
                </a:lnTo>
                <a:lnTo>
                  <a:pt x="59055" y="168930"/>
                </a:lnTo>
                <a:lnTo>
                  <a:pt x="59055" y="199791"/>
                </a:lnTo>
                <a:lnTo>
                  <a:pt x="61468" y="204363"/>
                </a:lnTo>
                <a:lnTo>
                  <a:pt x="66281" y="206052"/>
                </a:lnTo>
                <a:lnTo>
                  <a:pt x="71107" y="207983"/>
                </a:lnTo>
                <a:lnTo>
                  <a:pt x="72313" y="208203"/>
                </a:lnTo>
                <a:lnTo>
                  <a:pt x="72313" y="165082"/>
                </a:lnTo>
                <a:lnTo>
                  <a:pt x="72783" y="161945"/>
                </a:lnTo>
                <a:lnTo>
                  <a:pt x="73761" y="159774"/>
                </a:lnTo>
                <a:lnTo>
                  <a:pt x="74472" y="157602"/>
                </a:lnTo>
                <a:close/>
              </a:path>
              <a:path w="225425" h="209550">
                <a:moveTo>
                  <a:pt x="193065" y="200033"/>
                </a:moveTo>
                <a:lnTo>
                  <a:pt x="190411" y="197620"/>
                </a:lnTo>
                <a:lnTo>
                  <a:pt x="180289" y="195689"/>
                </a:lnTo>
                <a:lnTo>
                  <a:pt x="175704" y="195448"/>
                </a:lnTo>
                <a:lnTo>
                  <a:pt x="164617" y="195930"/>
                </a:lnTo>
                <a:lnTo>
                  <a:pt x="160769" y="196896"/>
                </a:lnTo>
                <a:lnTo>
                  <a:pt x="158597" y="198585"/>
                </a:lnTo>
                <a:lnTo>
                  <a:pt x="155943" y="200274"/>
                </a:lnTo>
                <a:lnTo>
                  <a:pt x="152806" y="201226"/>
                </a:lnTo>
                <a:lnTo>
                  <a:pt x="148717" y="201709"/>
                </a:lnTo>
                <a:lnTo>
                  <a:pt x="144614" y="202433"/>
                </a:lnTo>
                <a:lnTo>
                  <a:pt x="141478" y="202674"/>
                </a:lnTo>
                <a:lnTo>
                  <a:pt x="139560" y="202674"/>
                </a:lnTo>
                <a:lnTo>
                  <a:pt x="82918" y="203157"/>
                </a:lnTo>
                <a:lnTo>
                  <a:pt x="80264" y="203157"/>
                </a:lnTo>
                <a:lnTo>
                  <a:pt x="77851" y="202433"/>
                </a:lnTo>
                <a:lnTo>
                  <a:pt x="73507" y="199067"/>
                </a:lnTo>
                <a:lnTo>
                  <a:pt x="72313" y="196654"/>
                </a:lnTo>
                <a:lnTo>
                  <a:pt x="72313" y="208203"/>
                </a:lnTo>
                <a:lnTo>
                  <a:pt x="76403" y="208948"/>
                </a:lnTo>
                <a:lnTo>
                  <a:pt x="82918" y="208943"/>
                </a:lnTo>
                <a:lnTo>
                  <a:pt x="170167" y="208099"/>
                </a:lnTo>
                <a:lnTo>
                  <a:pt x="187998" y="207983"/>
                </a:lnTo>
                <a:lnTo>
                  <a:pt x="191376" y="206294"/>
                </a:lnTo>
                <a:lnTo>
                  <a:pt x="192341" y="203157"/>
                </a:lnTo>
                <a:lnTo>
                  <a:pt x="193065" y="2000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88335" y="1720875"/>
            <a:ext cx="1725345" cy="2241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939766" y="1720875"/>
            <a:ext cx="414070" cy="2207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480405" y="1753412"/>
            <a:ext cx="336486" cy="1566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836894" y="1801380"/>
            <a:ext cx="84607" cy="1089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42469" y="1801380"/>
            <a:ext cx="84607" cy="10894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81645" y="2080069"/>
            <a:ext cx="189928" cy="2222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80780" y="2109062"/>
            <a:ext cx="295274" cy="15997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372969" y="2080069"/>
            <a:ext cx="1103020" cy="2243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597973" y="2080143"/>
            <a:ext cx="682599" cy="22190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373384" y="2080082"/>
            <a:ext cx="671995" cy="22414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35549" y="2080069"/>
            <a:ext cx="876655" cy="22415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69592" y="2468194"/>
            <a:ext cx="215226" cy="15318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09660" y="2439271"/>
            <a:ext cx="182943" cy="2219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143721" y="2439263"/>
            <a:ext cx="171602" cy="22415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441155" y="2439263"/>
            <a:ext cx="903147" cy="22415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431578" y="2439276"/>
            <a:ext cx="653935" cy="22414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10862" y="2439066"/>
            <a:ext cx="672007" cy="22435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76876" y="2439276"/>
            <a:ext cx="639229" cy="22414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52300" y="2439331"/>
            <a:ext cx="183667" cy="22408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77191" y="2439263"/>
            <a:ext cx="192341" cy="22415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67421" y="2798457"/>
            <a:ext cx="904354" cy="22415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88945" y="2798470"/>
            <a:ext cx="934021" cy="22415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68386" y="3516939"/>
            <a:ext cx="453135" cy="21270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02294" y="3546983"/>
            <a:ext cx="813003" cy="19880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08096" y="3549408"/>
            <a:ext cx="442556" cy="15665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74516" y="3516871"/>
            <a:ext cx="182219" cy="22414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875811" y="3516858"/>
            <a:ext cx="902436" cy="22415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69611" y="3516871"/>
            <a:ext cx="915695" cy="22076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884392" y="3516858"/>
            <a:ext cx="189928" cy="22222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70557" y="3875856"/>
            <a:ext cx="905573" cy="22097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667977" y="3907396"/>
            <a:ext cx="214744" cy="14814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905874" y="3876052"/>
            <a:ext cx="185102" cy="22415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02584" y="3876052"/>
            <a:ext cx="1189304" cy="22415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00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57350" y="5413552"/>
            <a:ext cx="1532890" cy="1080135"/>
          </a:xfrm>
          <a:custGeom>
            <a:avLst/>
            <a:gdLst/>
            <a:ahLst/>
            <a:cxnLst/>
            <a:rect l="l" t="t" r="r" b="b"/>
            <a:pathLst>
              <a:path w="1532889" h="1080135">
                <a:moveTo>
                  <a:pt x="0" y="0"/>
                </a:moveTo>
                <a:lnTo>
                  <a:pt x="0" y="1079995"/>
                </a:lnTo>
                <a:lnTo>
                  <a:pt x="1532890" y="1079995"/>
                </a:lnTo>
                <a:lnTo>
                  <a:pt x="153289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190239" y="5413552"/>
            <a:ext cx="2250440" cy="216535"/>
          </a:xfrm>
          <a:custGeom>
            <a:avLst/>
            <a:gdLst/>
            <a:ahLst/>
            <a:cxnLst/>
            <a:rect l="l" t="t" r="r" b="b"/>
            <a:pathLst>
              <a:path w="2250440" h="216535">
                <a:moveTo>
                  <a:pt x="0" y="0"/>
                </a:moveTo>
                <a:lnTo>
                  <a:pt x="0" y="216001"/>
                </a:lnTo>
                <a:lnTo>
                  <a:pt x="2250440" y="216001"/>
                </a:lnTo>
                <a:lnTo>
                  <a:pt x="225044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190417" y="5629554"/>
            <a:ext cx="2250440" cy="216535"/>
          </a:xfrm>
          <a:custGeom>
            <a:avLst/>
            <a:gdLst/>
            <a:ahLst/>
            <a:cxnLst/>
            <a:rect l="l" t="t" r="r" b="b"/>
            <a:pathLst>
              <a:path w="2250440" h="216535">
                <a:moveTo>
                  <a:pt x="2249995" y="216001"/>
                </a:moveTo>
                <a:lnTo>
                  <a:pt x="2249995" y="0"/>
                </a:lnTo>
                <a:lnTo>
                  <a:pt x="0" y="0"/>
                </a:lnTo>
                <a:lnTo>
                  <a:pt x="0" y="216001"/>
                </a:lnTo>
                <a:lnTo>
                  <a:pt x="224999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190417" y="5845555"/>
            <a:ext cx="2250440" cy="216535"/>
          </a:xfrm>
          <a:custGeom>
            <a:avLst/>
            <a:gdLst/>
            <a:ahLst/>
            <a:cxnLst/>
            <a:rect l="l" t="t" r="r" b="b"/>
            <a:pathLst>
              <a:path w="2250440" h="216535">
                <a:moveTo>
                  <a:pt x="2249995" y="216001"/>
                </a:moveTo>
                <a:lnTo>
                  <a:pt x="2249995" y="0"/>
                </a:lnTo>
                <a:lnTo>
                  <a:pt x="0" y="0"/>
                </a:lnTo>
                <a:lnTo>
                  <a:pt x="0" y="216001"/>
                </a:lnTo>
                <a:lnTo>
                  <a:pt x="224999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190417" y="6061557"/>
            <a:ext cx="2250440" cy="216535"/>
          </a:xfrm>
          <a:custGeom>
            <a:avLst/>
            <a:gdLst/>
            <a:ahLst/>
            <a:cxnLst/>
            <a:rect l="l" t="t" r="r" b="b"/>
            <a:pathLst>
              <a:path w="2250440" h="216535">
                <a:moveTo>
                  <a:pt x="2249995" y="216001"/>
                </a:moveTo>
                <a:lnTo>
                  <a:pt x="2249995" y="0"/>
                </a:lnTo>
                <a:lnTo>
                  <a:pt x="0" y="0"/>
                </a:lnTo>
                <a:lnTo>
                  <a:pt x="0" y="216001"/>
                </a:lnTo>
                <a:lnTo>
                  <a:pt x="224999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190417" y="6277559"/>
            <a:ext cx="2250440" cy="216535"/>
          </a:xfrm>
          <a:custGeom>
            <a:avLst/>
            <a:gdLst/>
            <a:ahLst/>
            <a:cxnLst/>
            <a:rect l="l" t="t" r="r" b="b"/>
            <a:pathLst>
              <a:path w="2250440" h="216535">
                <a:moveTo>
                  <a:pt x="2249995" y="216001"/>
                </a:moveTo>
                <a:lnTo>
                  <a:pt x="2249995" y="0"/>
                </a:lnTo>
                <a:lnTo>
                  <a:pt x="0" y="0"/>
                </a:lnTo>
                <a:lnTo>
                  <a:pt x="0" y="216001"/>
                </a:lnTo>
                <a:lnTo>
                  <a:pt x="224999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440426" y="5413552"/>
            <a:ext cx="549275" cy="216535"/>
          </a:xfrm>
          <a:custGeom>
            <a:avLst/>
            <a:gdLst/>
            <a:ahLst/>
            <a:cxnLst/>
            <a:rect l="l" t="t" r="r" b="b"/>
            <a:pathLst>
              <a:path w="549275" h="216535">
                <a:moveTo>
                  <a:pt x="549275" y="216001"/>
                </a:moveTo>
                <a:lnTo>
                  <a:pt x="549275" y="0"/>
                </a:lnTo>
                <a:lnTo>
                  <a:pt x="0" y="0"/>
                </a:lnTo>
                <a:lnTo>
                  <a:pt x="0" y="216001"/>
                </a:lnTo>
                <a:lnTo>
                  <a:pt x="54927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40426" y="5629554"/>
            <a:ext cx="549275" cy="216535"/>
          </a:xfrm>
          <a:custGeom>
            <a:avLst/>
            <a:gdLst/>
            <a:ahLst/>
            <a:cxnLst/>
            <a:rect l="l" t="t" r="r" b="b"/>
            <a:pathLst>
              <a:path w="549275" h="216535">
                <a:moveTo>
                  <a:pt x="549275" y="216001"/>
                </a:moveTo>
                <a:lnTo>
                  <a:pt x="549275" y="0"/>
                </a:lnTo>
                <a:lnTo>
                  <a:pt x="0" y="0"/>
                </a:lnTo>
                <a:lnTo>
                  <a:pt x="0" y="216001"/>
                </a:lnTo>
                <a:lnTo>
                  <a:pt x="54927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40426" y="5845555"/>
            <a:ext cx="549275" cy="216535"/>
          </a:xfrm>
          <a:custGeom>
            <a:avLst/>
            <a:gdLst/>
            <a:ahLst/>
            <a:cxnLst/>
            <a:rect l="l" t="t" r="r" b="b"/>
            <a:pathLst>
              <a:path w="549275" h="216535">
                <a:moveTo>
                  <a:pt x="549275" y="216001"/>
                </a:moveTo>
                <a:lnTo>
                  <a:pt x="549275" y="0"/>
                </a:lnTo>
                <a:lnTo>
                  <a:pt x="0" y="0"/>
                </a:lnTo>
                <a:lnTo>
                  <a:pt x="0" y="216001"/>
                </a:lnTo>
                <a:lnTo>
                  <a:pt x="54927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40426" y="6061557"/>
            <a:ext cx="549275" cy="216535"/>
          </a:xfrm>
          <a:custGeom>
            <a:avLst/>
            <a:gdLst/>
            <a:ahLst/>
            <a:cxnLst/>
            <a:rect l="l" t="t" r="r" b="b"/>
            <a:pathLst>
              <a:path w="549275" h="216535">
                <a:moveTo>
                  <a:pt x="549275" y="216001"/>
                </a:moveTo>
                <a:lnTo>
                  <a:pt x="549275" y="0"/>
                </a:lnTo>
                <a:lnTo>
                  <a:pt x="0" y="0"/>
                </a:lnTo>
                <a:lnTo>
                  <a:pt x="0" y="216001"/>
                </a:lnTo>
                <a:lnTo>
                  <a:pt x="54927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440426" y="6277559"/>
            <a:ext cx="549275" cy="216535"/>
          </a:xfrm>
          <a:custGeom>
            <a:avLst/>
            <a:gdLst/>
            <a:ahLst/>
            <a:cxnLst/>
            <a:rect l="l" t="t" r="r" b="b"/>
            <a:pathLst>
              <a:path w="549275" h="216535">
                <a:moveTo>
                  <a:pt x="549275" y="216001"/>
                </a:moveTo>
                <a:lnTo>
                  <a:pt x="549275" y="0"/>
                </a:lnTo>
                <a:lnTo>
                  <a:pt x="0" y="0"/>
                </a:lnTo>
                <a:lnTo>
                  <a:pt x="0" y="216001"/>
                </a:lnTo>
                <a:lnTo>
                  <a:pt x="549275" y="216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656803" y="5413552"/>
            <a:ext cx="1534160" cy="0"/>
          </a:xfrm>
          <a:custGeom>
            <a:avLst/>
            <a:gdLst/>
            <a:ahLst/>
            <a:cxnLst/>
            <a:rect l="l" t="t" r="r" b="b"/>
            <a:pathLst>
              <a:path w="1534160">
                <a:moveTo>
                  <a:pt x="0" y="0"/>
                </a:moveTo>
                <a:lnTo>
                  <a:pt x="15336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656803" y="6493560"/>
            <a:ext cx="1534160" cy="0"/>
          </a:xfrm>
          <a:custGeom>
            <a:avLst/>
            <a:gdLst/>
            <a:ahLst/>
            <a:cxnLst/>
            <a:rect l="l" t="t" r="r" b="b"/>
            <a:pathLst>
              <a:path w="1534160">
                <a:moveTo>
                  <a:pt x="0" y="0"/>
                </a:moveTo>
                <a:lnTo>
                  <a:pt x="15336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90405" y="5413552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994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190405" y="5416727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720399" y="5413552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>
                <a:moveTo>
                  <a:pt x="0" y="0"/>
                </a:moveTo>
                <a:lnTo>
                  <a:pt x="7200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720399" y="5416727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40400" y="5413552"/>
            <a:ext cx="549275" cy="0"/>
          </a:xfrm>
          <a:custGeom>
            <a:avLst/>
            <a:gdLst/>
            <a:ahLst/>
            <a:cxnLst/>
            <a:rect l="l" t="t" r="r" b="b"/>
            <a:pathLst>
              <a:path w="549275">
                <a:moveTo>
                  <a:pt x="0" y="0"/>
                </a:moveTo>
                <a:lnTo>
                  <a:pt x="54927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40400" y="5416727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87230" y="5629554"/>
            <a:ext cx="1533525" cy="0"/>
          </a:xfrm>
          <a:custGeom>
            <a:avLst/>
            <a:gdLst/>
            <a:ahLst/>
            <a:cxnLst/>
            <a:rect l="l" t="t" r="r" b="b"/>
            <a:pathLst>
              <a:path w="1533525">
                <a:moveTo>
                  <a:pt x="0" y="0"/>
                </a:moveTo>
                <a:lnTo>
                  <a:pt x="153316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190405" y="5632729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20399" y="5629554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>
                <a:moveTo>
                  <a:pt x="0" y="0"/>
                </a:moveTo>
                <a:lnTo>
                  <a:pt x="7200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720399" y="5632729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40400" y="5629554"/>
            <a:ext cx="549275" cy="0"/>
          </a:xfrm>
          <a:custGeom>
            <a:avLst/>
            <a:gdLst/>
            <a:ahLst/>
            <a:cxnLst/>
            <a:rect l="l" t="t" r="r" b="b"/>
            <a:pathLst>
              <a:path w="549275">
                <a:moveTo>
                  <a:pt x="0" y="0"/>
                </a:moveTo>
                <a:lnTo>
                  <a:pt x="54927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440400" y="5632729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187230" y="5845555"/>
            <a:ext cx="1533525" cy="0"/>
          </a:xfrm>
          <a:custGeom>
            <a:avLst/>
            <a:gdLst/>
            <a:ahLst/>
            <a:cxnLst/>
            <a:rect l="l" t="t" r="r" b="b"/>
            <a:pathLst>
              <a:path w="1533525">
                <a:moveTo>
                  <a:pt x="0" y="0"/>
                </a:moveTo>
                <a:lnTo>
                  <a:pt x="153316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190405" y="5848730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720399" y="5845555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>
                <a:moveTo>
                  <a:pt x="0" y="0"/>
                </a:moveTo>
                <a:lnTo>
                  <a:pt x="7200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720399" y="5848730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440400" y="5845555"/>
            <a:ext cx="549275" cy="0"/>
          </a:xfrm>
          <a:custGeom>
            <a:avLst/>
            <a:gdLst/>
            <a:ahLst/>
            <a:cxnLst/>
            <a:rect l="l" t="t" r="r" b="b"/>
            <a:pathLst>
              <a:path w="549275">
                <a:moveTo>
                  <a:pt x="0" y="0"/>
                </a:moveTo>
                <a:lnTo>
                  <a:pt x="54927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440400" y="5848730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187230" y="6061557"/>
            <a:ext cx="1533525" cy="0"/>
          </a:xfrm>
          <a:custGeom>
            <a:avLst/>
            <a:gdLst/>
            <a:ahLst/>
            <a:cxnLst/>
            <a:rect l="l" t="t" r="r" b="b"/>
            <a:pathLst>
              <a:path w="1533525">
                <a:moveTo>
                  <a:pt x="0" y="0"/>
                </a:moveTo>
                <a:lnTo>
                  <a:pt x="153316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190405" y="6064732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720399" y="6061557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>
                <a:moveTo>
                  <a:pt x="0" y="0"/>
                </a:moveTo>
                <a:lnTo>
                  <a:pt x="7200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720399" y="6064732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40400" y="6061557"/>
            <a:ext cx="549275" cy="0"/>
          </a:xfrm>
          <a:custGeom>
            <a:avLst/>
            <a:gdLst/>
            <a:ahLst/>
            <a:cxnLst/>
            <a:rect l="l" t="t" r="r" b="b"/>
            <a:pathLst>
              <a:path w="549275">
                <a:moveTo>
                  <a:pt x="0" y="0"/>
                </a:moveTo>
                <a:lnTo>
                  <a:pt x="54927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40400" y="6064732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187230" y="6277559"/>
            <a:ext cx="1533525" cy="0"/>
          </a:xfrm>
          <a:custGeom>
            <a:avLst/>
            <a:gdLst/>
            <a:ahLst/>
            <a:cxnLst/>
            <a:rect l="l" t="t" r="r" b="b"/>
            <a:pathLst>
              <a:path w="1533525">
                <a:moveTo>
                  <a:pt x="0" y="0"/>
                </a:moveTo>
                <a:lnTo>
                  <a:pt x="153316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190405" y="6280734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720399" y="6277559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>
                <a:moveTo>
                  <a:pt x="0" y="0"/>
                </a:moveTo>
                <a:lnTo>
                  <a:pt x="720001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720399" y="6280734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40400" y="6277559"/>
            <a:ext cx="549275" cy="0"/>
          </a:xfrm>
          <a:custGeom>
            <a:avLst/>
            <a:gdLst/>
            <a:ahLst/>
            <a:cxnLst/>
            <a:rect l="l" t="t" r="r" b="b"/>
            <a:pathLst>
              <a:path w="549275">
                <a:moveTo>
                  <a:pt x="0" y="0"/>
                </a:moveTo>
                <a:lnTo>
                  <a:pt x="54927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440400" y="6280734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209651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190405" y="6493560"/>
            <a:ext cx="2799715" cy="0"/>
          </a:xfrm>
          <a:custGeom>
            <a:avLst/>
            <a:gdLst/>
            <a:ahLst/>
            <a:cxnLst/>
            <a:rect l="l" t="t" r="r" b="b"/>
            <a:pathLst>
              <a:path w="2799715">
                <a:moveTo>
                  <a:pt x="0" y="0"/>
                </a:moveTo>
                <a:lnTo>
                  <a:pt x="279927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656816" y="5197551"/>
            <a:ext cx="4333240" cy="0"/>
          </a:xfrm>
          <a:custGeom>
            <a:avLst/>
            <a:gdLst/>
            <a:ahLst/>
            <a:cxnLst/>
            <a:rect l="l" t="t" r="r" b="b"/>
            <a:pathLst>
              <a:path w="4333240">
                <a:moveTo>
                  <a:pt x="0" y="0"/>
                </a:moveTo>
                <a:lnTo>
                  <a:pt x="4332884" y="0"/>
                </a:lnTo>
              </a:path>
            </a:pathLst>
          </a:custGeom>
          <a:ln w="635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845436" y="5251018"/>
            <a:ext cx="1158748" cy="13944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530371" y="5249189"/>
            <a:ext cx="846429" cy="14127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884305" y="5251031"/>
            <a:ext cx="392887" cy="1107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567934" y="5249207"/>
            <a:ext cx="305714" cy="11931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842528" y="5901893"/>
            <a:ext cx="185521" cy="10337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082888" y="5903569"/>
            <a:ext cx="449618" cy="10156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581414" y="5903569"/>
            <a:ext cx="432498" cy="10156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573932" y="5479288"/>
            <a:ext cx="771182" cy="10721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961763" y="5480659"/>
            <a:ext cx="237058" cy="8183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697194" y="5480303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573932" y="5695289"/>
            <a:ext cx="771182" cy="10721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961763" y="5696661"/>
            <a:ext cx="237058" cy="8183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697194" y="5696318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510394" y="5912307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566401" y="5912307"/>
            <a:ext cx="180365" cy="8355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784485" y="5912649"/>
            <a:ext cx="74980" cy="8183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928617" y="5912307"/>
            <a:ext cx="184823" cy="8346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153217" y="5911278"/>
            <a:ext cx="255460" cy="10721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961763" y="5912649"/>
            <a:ext cx="237058" cy="8183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697194" y="5912307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598062" y="6127292"/>
            <a:ext cx="715289" cy="107213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961763" y="6128664"/>
            <a:ext cx="237058" cy="8183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688050" y="6128308"/>
            <a:ext cx="54610" cy="82550"/>
          </a:xfrm>
          <a:custGeom>
            <a:avLst/>
            <a:gdLst/>
            <a:ahLst/>
            <a:cxnLst/>
            <a:rect l="l" t="t" r="r" b="b"/>
            <a:pathLst>
              <a:path w="54610" h="82550">
                <a:moveTo>
                  <a:pt x="43891" y="44242"/>
                </a:moveTo>
                <a:lnTo>
                  <a:pt x="43891" y="26289"/>
                </a:lnTo>
                <a:lnTo>
                  <a:pt x="42291" y="30403"/>
                </a:lnTo>
                <a:lnTo>
                  <a:pt x="39204" y="34632"/>
                </a:lnTo>
                <a:lnTo>
                  <a:pt x="36004" y="38862"/>
                </a:lnTo>
                <a:lnTo>
                  <a:pt x="29946" y="44691"/>
                </a:lnTo>
                <a:lnTo>
                  <a:pt x="21145" y="52006"/>
                </a:lnTo>
                <a:lnTo>
                  <a:pt x="15430" y="56578"/>
                </a:lnTo>
                <a:lnTo>
                  <a:pt x="11087" y="60693"/>
                </a:lnTo>
                <a:lnTo>
                  <a:pt x="8001" y="64350"/>
                </a:lnTo>
                <a:lnTo>
                  <a:pt x="4914" y="67894"/>
                </a:lnTo>
                <a:lnTo>
                  <a:pt x="2743" y="71551"/>
                </a:lnTo>
                <a:lnTo>
                  <a:pt x="1257" y="75209"/>
                </a:lnTo>
                <a:lnTo>
                  <a:pt x="457" y="77381"/>
                </a:lnTo>
                <a:lnTo>
                  <a:pt x="0" y="79781"/>
                </a:lnTo>
                <a:lnTo>
                  <a:pt x="114" y="82181"/>
                </a:lnTo>
                <a:lnTo>
                  <a:pt x="14058" y="82181"/>
                </a:lnTo>
                <a:lnTo>
                  <a:pt x="14058" y="72580"/>
                </a:lnTo>
                <a:lnTo>
                  <a:pt x="15201" y="70751"/>
                </a:lnTo>
                <a:lnTo>
                  <a:pt x="37261" y="50749"/>
                </a:lnTo>
                <a:lnTo>
                  <a:pt x="42405" y="45948"/>
                </a:lnTo>
                <a:lnTo>
                  <a:pt x="43891" y="44242"/>
                </a:lnTo>
                <a:close/>
              </a:path>
              <a:path w="54610" h="82550">
                <a:moveTo>
                  <a:pt x="54178" y="26060"/>
                </a:moveTo>
                <a:lnTo>
                  <a:pt x="54178" y="16344"/>
                </a:lnTo>
                <a:lnTo>
                  <a:pt x="51892" y="10858"/>
                </a:lnTo>
                <a:lnTo>
                  <a:pt x="42748" y="2171"/>
                </a:lnTo>
                <a:lnTo>
                  <a:pt x="36804" y="118"/>
                </a:lnTo>
                <a:lnTo>
                  <a:pt x="20916" y="0"/>
                </a:lnTo>
                <a:lnTo>
                  <a:pt x="14630" y="2057"/>
                </a:lnTo>
                <a:lnTo>
                  <a:pt x="10058" y="6057"/>
                </a:lnTo>
                <a:lnTo>
                  <a:pt x="5372" y="10058"/>
                </a:lnTo>
                <a:lnTo>
                  <a:pt x="2743" y="16002"/>
                </a:lnTo>
                <a:lnTo>
                  <a:pt x="2057" y="23660"/>
                </a:lnTo>
                <a:lnTo>
                  <a:pt x="12344" y="24688"/>
                </a:lnTo>
                <a:lnTo>
                  <a:pt x="12344" y="19545"/>
                </a:lnTo>
                <a:lnTo>
                  <a:pt x="13830" y="15544"/>
                </a:lnTo>
                <a:lnTo>
                  <a:pt x="16802" y="12687"/>
                </a:lnTo>
                <a:lnTo>
                  <a:pt x="19659" y="9829"/>
                </a:lnTo>
                <a:lnTo>
                  <a:pt x="23545" y="8343"/>
                </a:lnTo>
                <a:lnTo>
                  <a:pt x="33032" y="8343"/>
                </a:lnTo>
                <a:lnTo>
                  <a:pt x="36804" y="9715"/>
                </a:lnTo>
                <a:lnTo>
                  <a:pt x="42519" y="15201"/>
                </a:lnTo>
                <a:lnTo>
                  <a:pt x="43891" y="18516"/>
                </a:lnTo>
                <a:lnTo>
                  <a:pt x="43891" y="44242"/>
                </a:lnTo>
                <a:lnTo>
                  <a:pt x="48577" y="38862"/>
                </a:lnTo>
                <a:lnTo>
                  <a:pt x="50863" y="35547"/>
                </a:lnTo>
                <a:lnTo>
                  <a:pt x="52120" y="32461"/>
                </a:lnTo>
                <a:lnTo>
                  <a:pt x="53492" y="29260"/>
                </a:lnTo>
                <a:lnTo>
                  <a:pt x="54178" y="26060"/>
                </a:lnTo>
                <a:close/>
              </a:path>
              <a:path w="54610" h="82550">
                <a:moveTo>
                  <a:pt x="54292" y="82181"/>
                </a:moveTo>
                <a:lnTo>
                  <a:pt x="54292" y="72580"/>
                </a:lnTo>
                <a:lnTo>
                  <a:pt x="14058" y="72580"/>
                </a:lnTo>
                <a:lnTo>
                  <a:pt x="14058" y="82181"/>
                </a:lnTo>
                <a:lnTo>
                  <a:pt x="54292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597719" y="6343294"/>
            <a:ext cx="715632" cy="107213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961763" y="6344665"/>
            <a:ext cx="237058" cy="8183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697194" y="634431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019082" y="5885789"/>
            <a:ext cx="1673860" cy="1673860"/>
          </a:xfrm>
          <a:custGeom>
            <a:avLst/>
            <a:gdLst/>
            <a:ahLst/>
            <a:cxnLst/>
            <a:rect l="l" t="t" r="r" b="b"/>
            <a:pathLst>
              <a:path w="1673859" h="1673859">
                <a:moveTo>
                  <a:pt x="1673745" y="1673745"/>
                </a:moveTo>
                <a:lnTo>
                  <a:pt x="1673745" y="0"/>
                </a:lnTo>
                <a:lnTo>
                  <a:pt x="0" y="1673745"/>
                </a:lnTo>
                <a:lnTo>
                  <a:pt x="1673745" y="1673745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24704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80484" y="7081733"/>
            <a:ext cx="55244" cy="85090"/>
          </a:xfrm>
          <a:custGeom>
            <a:avLst/>
            <a:gdLst/>
            <a:ahLst/>
            <a:cxnLst/>
            <a:rect l="l" t="t" r="r" b="b"/>
            <a:pathLst>
              <a:path w="55245" h="85090">
                <a:moveTo>
                  <a:pt x="50352" y="9258"/>
                </a:moveTo>
                <a:lnTo>
                  <a:pt x="33566" y="9258"/>
                </a:lnTo>
                <a:lnTo>
                  <a:pt x="37376" y="10655"/>
                </a:lnTo>
                <a:lnTo>
                  <a:pt x="42405" y="16217"/>
                </a:lnTo>
                <a:lnTo>
                  <a:pt x="43662" y="20040"/>
                </a:lnTo>
                <a:lnTo>
                  <a:pt x="43662" y="28498"/>
                </a:lnTo>
                <a:lnTo>
                  <a:pt x="42646" y="31699"/>
                </a:lnTo>
                <a:lnTo>
                  <a:pt x="38608" y="37338"/>
                </a:lnTo>
                <a:lnTo>
                  <a:pt x="36042" y="39852"/>
                </a:lnTo>
                <a:lnTo>
                  <a:pt x="11544" y="57264"/>
                </a:lnTo>
                <a:lnTo>
                  <a:pt x="6400" y="62750"/>
                </a:lnTo>
                <a:lnTo>
                  <a:pt x="1371" y="73723"/>
                </a:lnTo>
                <a:lnTo>
                  <a:pt x="76" y="79209"/>
                </a:lnTo>
                <a:lnTo>
                  <a:pt x="0" y="84696"/>
                </a:lnTo>
                <a:lnTo>
                  <a:pt x="54864" y="84696"/>
                </a:lnTo>
                <a:lnTo>
                  <a:pt x="54864" y="75780"/>
                </a:lnTo>
                <a:lnTo>
                  <a:pt x="12458" y="75780"/>
                </a:lnTo>
                <a:lnTo>
                  <a:pt x="13449" y="72351"/>
                </a:lnTo>
                <a:lnTo>
                  <a:pt x="42100" y="48196"/>
                </a:lnTo>
                <a:lnTo>
                  <a:pt x="45770" y="44919"/>
                </a:lnTo>
                <a:lnTo>
                  <a:pt x="53314" y="36690"/>
                </a:lnTo>
                <a:lnTo>
                  <a:pt x="55085" y="31699"/>
                </a:lnTo>
                <a:lnTo>
                  <a:pt x="55178" y="18021"/>
                </a:lnTo>
                <a:lnTo>
                  <a:pt x="53035" y="12293"/>
                </a:lnTo>
                <a:lnTo>
                  <a:pt x="50352" y="9258"/>
                </a:lnTo>
                <a:close/>
              </a:path>
              <a:path w="55245" h="85090">
                <a:moveTo>
                  <a:pt x="37680" y="0"/>
                </a:moveTo>
                <a:lnTo>
                  <a:pt x="2552" y="19316"/>
                </a:lnTo>
                <a:lnTo>
                  <a:pt x="2400" y="25946"/>
                </a:lnTo>
                <a:lnTo>
                  <a:pt x="12115" y="25946"/>
                </a:lnTo>
                <a:lnTo>
                  <a:pt x="12344" y="21831"/>
                </a:lnTo>
                <a:lnTo>
                  <a:pt x="13601" y="18021"/>
                </a:lnTo>
                <a:lnTo>
                  <a:pt x="18173" y="11010"/>
                </a:lnTo>
                <a:lnTo>
                  <a:pt x="22364" y="9258"/>
                </a:lnTo>
                <a:lnTo>
                  <a:pt x="50352" y="9258"/>
                </a:lnTo>
                <a:lnTo>
                  <a:pt x="44348" y="2463"/>
                </a:lnTo>
                <a:lnTo>
                  <a:pt x="37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" y="926909"/>
            <a:ext cx="10692028" cy="6632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17256" y="4683950"/>
            <a:ext cx="2875915" cy="2875915"/>
          </a:xfrm>
          <a:custGeom>
            <a:avLst/>
            <a:gdLst/>
            <a:ahLst/>
            <a:cxnLst/>
            <a:rect l="l" t="t" r="r" b="b"/>
            <a:pathLst>
              <a:path w="2875915" h="2875915">
                <a:moveTo>
                  <a:pt x="2875572" y="2875584"/>
                </a:moveTo>
                <a:lnTo>
                  <a:pt x="2875572" y="0"/>
                </a:lnTo>
                <a:lnTo>
                  <a:pt x="0" y="2875584"/>
                </a:lnTo>
                <a:lnTo>
                  <a:pt x="2875572" y="28755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89835" y="0"/>
            <a:ext cx="2403475" cy="934085"/>
          </a:xfrm>
          <a:custGeom>
            <a:avLst/>
            <a:gdLst/>
            <a:ahLst/>
            <a:cxnLst/>
            <a:rect l="l" t="t" r="r" b="b"/>
            <a:pathLst>
              <a:path w="2403475" h="934085">
                <a:moveTo>
                  <a:pt x="2402992" y="933754"/>
                </a:moveTo>
                <a:lnTo>
                  <a:pt x="2402992" y="0"/>
                </a:lnTo>
                <a:lnTo>
                  <a:pt x="933742" y="0"/>
                </a:lnTo>
                <a:lnTo>
                  <a:pt x="0" y="933754"/>
                </a:lnTo>
                <a:lnTo>
                  <a:pt x="2402992" y="933754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2" y="4758563"/>
            <a:ext cx="2673108" cy="24043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67825" y="4758563"/>
            <a:ext cx="1344167" cy="12043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5897" y="4758563"/>
            <a:ext cx="446493" cy="4465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67825" y="5956846"/>
            <a:ext cx="586315" cy="4050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67825" y="6355803"/>
            <a:ext cx="187368" cy="1873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2" y="7156792"/>
            <a:ext cx="2053413" cy="4022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82097" y="4323931"/>
            <a:ext cx="804913" cy="32351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79761" y="5144862"/>
            <a:ext cx="408432" cy="24141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7425" y="5547189"/>
            <a:ext cx="408432" cy="20118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75089" y="5949516"/>
            <a:ext cx="408431" cy="16095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72753" y="6351843"/>
            <a:ext cx="408432" cy="12071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70417" y="6754170"/>
            <a:ext cx="408431" cy="8048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73961" y="7156497"/>
            <a:ext cx="402551" cy="4025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51990" y="4758563"/>
            <a:ext cx="2822511" cy="28004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14144" y="4680344"/>
            <a:ext cx="2879090" cy="2879090"/>
          </a:xfrm>
          <a:custGeom>
            <a:avLst/>
            <a:gdLst/>
            <a:ahLst/>
            <a:cxnLst/>
            <a:rect l="l" t="t" r="r" b="b"/>
            <a:pathLst>
              <a:path w="2879090" h="2879090">
                <a:moveTo>
                  <a:pt x="0" y="2878695"/>
                </a:moveTo>
                <a:lnTo>
                  <a:pt x="2878683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14144" y="4680344"/>
            <a:ext cx="2879090" cy="2879090"/>
          </a:xfrm>
          <a:custGeom>
            <a:avLst/>
            <a:gdLst/>
            <a:ahLst/>
            <a:cxnLst/>
            <a:rect l="l" t="t" r="r" b="b"/>
            <a:pathLst>
              <a:path w="2879090" h="2879090">
                <a:moveTo>
                  <a:pt x="2878683" y="0"/>
                </a:moveTo>
                <a:lnTo>
                  <a:pt x="0" y="2878695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9" y="930097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27730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183279" y="7081963"/>
            <a:ext cx="56515" cy="87630"/>
          </a:xfrm>
          <a:custGeom>
            <a:avLst/>
            <a:gdLst/>
            <a:ahLst/>
            <a:cxnLst/>
            <a:rect l="l" t="t" r="r" b="b"/>
            <a:pathLst>
              <a:path w="56515" h="87629">
                <a:moveTo>
                  <a:pt x="9829" y="61036"/>
                </a:moveTo>
                <a:lnTo>
                  <a:pt x="0" y="61036"/>
                </a:lnTo>
                <a:lnTo>
                  <a:pt x="0" y="68199"/>
                </a:lnTo>
                <a:lnTo>
                  <a:pt x="2667" y="74371"/>
                </a:lnTo>
                <a:lnTo>
                  <a:pt x="13335" y="84734"/>
                </a:lnTo>
                <a:lnTo>
                  <a:pt x="20040" y="87325"/>
                </a:lnTo>
                <a:lnTo>
                  <a:pt x="36499" y="87325"/>
                </a:lnTo>
                <a:lnTo>
                  <a:pt x="43319" y="84924"/>
                </a:lnTo>
                <a:lnTo>
                  <a:pt x="50830" y="78066"/>
                </a:lnTo>
                <a:lnTo>
                  <a:pt x="22098" y="78066"/>
                </a:lnTo>
                <a:lnTo>
                  <a:pt x="17551" y="76225"/>
                </a:lnTo>
                <a:lnTo>
                  <a:pt x="11379" y="68834"/>
                </a:lnTo>
                <a:lnTo>
                  <a:pt x="9829" y="64998"/>
                </a:lnTo>
                <a:lnTo>
                  <a:pt x="9829" y="61036"/>
                </a:lnTo>
                <a:close/>
              </a:path>
              <a:path w="56515" h="87629">
                <a:moveTo>
                  <a:pt x="48561" y="9144"/>
                </a:moveTo>
                <a:lnTo>
                  <a:pt x="32346" y="9144"/>
                </a:lnTo>
                <a:lnTo>
                  <a:pt x="35966" y="10490"/>
                </a:lnTo>
                <a:lnTo>
                  <a:pt x="41300" y="15900"/>
                </a:lnTo>
                <a:lnTo>
                  <a:pt x="42633" y="19088"/>
                </a:lnTo>
                <a:lnTo>
                  <a:pt x="42633" y="25946"/>
                </a:lnTo>
                <a:lnTo>
                  <a:pt x="41897" y="28689"/>
                </a:lnTo>
                <a:lnTo>
                  <a:pt x="24345" y="37947"/>
                </a:lnTo>
                <a:lnTo>
                  <a:pt x="22517" y="37947"/>
                </a:lnTo>
                <a:lnTo>
                  <a:pt x="22517" y="46748"/>
                </a:lnTo>
                <a:lnTo>
                  <a:pt x="24345" y="46748"/>
                </a:lnTo>
                <a:lnTo>
                  <a:pt x="26174" y="46824"/>
                </a:lnTo>
                <a:lnTo>
                  <a:pt x="29832" y="47129"/>
                </a:lnTo>
                <a:lnTo>
                  <a:pt x="31699" y="47472"/>
                </a:lnTo>
                <a:lnTo>
                  <a:pt x="33604" y="48006"/>
                </a:lnTo>
                <a:lnTo>
                  <a:pt x="36499" y="48691"/>
                </a:lnTo>
                <a:lnTo>
                  <a:pt x="39116" y="50253"/>
                </a:lnTo>
                <a:lnTo>
                  <a:pt x="43764" y="55130"/>
                </a:lnTo>
                <a:lnTo>
                  <a:pt x="44832" y="57912"/>
                </a:lnTo>
                <a:lnTo>
                  <a:pt x="44919" y="66217"/>
                </a:lnTo>
                <a:lnTo>
                  <a:pt x="43421" y="70065"/>
                </a:lnTo>
                <a:lnTo>
                  <a:pt x="37401" y="76466"/>
                </a:lnTo>
                <a:lnTo>
                  <a:pt x="33299" y="78066"/>
                </a:lnTo>
                <a:lnTo>
                  <a:pt x="50830" y="78066"/>
                </a:lnTo>
                <a:lnTo>
                  <a:pt x="53835" y="75323"/>
                </a:lnTo>
                <a:lnTo>
                  <a:pt x="56464" y="69265"/>
                </a:lnTo>
                <a:lnTo>
                  <a:pt x="56464" y="57912"/>
                </a:lnTo>
                <a:lnTo>
                  <a:pt x="55245" y="54089"/>
                </a:lnTo>
                <a:lnTo>
                  <a:pt x="50368" y="46850"/>
                </a:lnTo>
                <a:lnTo>
                  <a:pt x="46863" y="43853"/>
                </a:lnTo>
                <a:lnTo>
                  <a:pt x="42291" y="41490"/>
                </a:lnTo>
                <a:lnTo>
                  <a:pt x="45110" y="40119"/>
                </a:lnTo>
                <a:lnTo>
                  <a:pt x="47749" y="37947"/>
                </a:lnTo>
                <a:lnTo>
                  <a:pt x="52717" y="31902"/>
                </a:lnTo>
                <a:lnTo>
                  <a:pt x="53949" y="27851"/>
                </a:lnTo>
                <a:lnTo>
                  <a:pt x="53949" y="16878"/>
                </a:lnTo>
                <a:lnTo>
                  <a:pt x="51346" y="11620"/>
                </a:lnTo>
                <a:lnTo>
                  <a:pt x="48561" y="9144"/>
                </a:lnTo>
                <a:close/>
              </a:path>
              <a:path w="56515" h="87629">
                <a:moveTo>
                  <a:pt x="34899" y="0"/>
                </a:moveTo>
                <a:lnTo>
                  <a:pt x="21107" y="0"/>
                </a:lnTo>
                <a:lnTo>
                  <a:pt x="14986" y="2070"/>
                </a:lnTo>
                <a:lnTo>
                  <a:pt x="4546" y="10388"/>
                </a:lnTo>
                <a:lnTo>
                  <a:pt x="2019" y="16344"/>
                </a:lnTo>
                <a:lnTo>
                  <a:pt x="2171" y="24117"/>
                </a:lnTo>
                <a:lnTo>
                  <a:pt x="11887" y="24117"/>
                </a:lnTo>
                <a:lnTo>
                  <a:pt x="11887" y="20383"/>
                </a:lnTo>
                <a:lnTo>
                  <a:pt x="13106" y="16954"/>
                </a:lnTo>
                <a:lnTo>
                  <a:pt x="17983" y="10706"/>
                </a:lnTo>
                <a:lnTo>
                  <a:pt x="22059" y="9144"/>
                </a:lnTo>
                <a:lnTo>
                  <a:pt x="48561" y="9144"/>
                </a:lnTo>
                <a:lnTo>
                  <a:pt x="40894" y="2324"/>
                </a:lnTo>
                <a:lnTo>
                  <a:pt x="34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113886" y="5681662"/>
            <a:ext cx="131762" cy="12457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9993" y="4996700"/>
            <a:ext cx="2562809" cy="2562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52957" y="3370468"/>
            <a:ext cx="3739845" cy="3739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01851" y="3368069"/>
            <a:ext cx="4191000" cy="4191000"/>
          </a:xfrm>
          <a:custGeom>
            <a:avLst/>
            <a:gdLst/>
            <a:ahLst/>
            <a:cxnLst/>
            <a:rect l="l" t="t" r="r" b="b"/>
            <a:pathLst>
              <a:path w="4191000" h="4191000">
                <a:moveTo>
                  <a:pt x="0" y="4190970"/>
                </a:moveTo>
                <a:lnTo>
                  <a:pt x="4190950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01851" y="3368069"/>
            <a:ext cx="4191000" cy="4191000"/>
          </a:xfrm>
          <a:custGeom>
            <a:avLst/>
            <a:gdLst/>
            <a:ahLst/>
            <a:cxnLst/>
            <a:rect l="l" t="t" r="r" b="b"/>
            <a:pathLst>
              <a:path w="4191000" h="4191000">
                <a:moveTo>
                  <a:pt x="4190950" y="0"/>
                </a:moveTo>
                <a:lnTo>
                  <a:pt x="0" y="419097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3362401"/>
                </a:move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lnTo>
                  <a:pt x="6494399" y="7559992"/>
                </a:lnTo>
                <a:lnTo>
                  <a:pt x="10692003" y="3362401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2" y="72072"/>
            <a:ext cx="10691990" cy="7486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2" y="0"/>
            <a:ext cx="10692130" cy="927100"/>
          </a:xfrm>
          <a:custGeom>
            <a:avLst/>
            <a:gdLst/>
            <a:ahLst/>
            <a:cxnLst/>
            <a:rect l="l" t="t" r="r" b="b"/>
            <a:pathLst>
              <a:path w="10692130" h="927100">
                <a:moveTo>
                  <a:pt x="0" y="0"/>
                </a:moveTo>
                <a:lnTo>
                  <a:pt x="0" y="926934"/>
                </a:lnTo>
                <a:lnTo>
                  <a:pt x="10692028" y="926934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2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8" y="0"/>
            <a:ext cx="1893570" cy="1893570"/>
          </a:xfrm>
          <a:custGeom>
            <a:avLst/>
            <a:gdLst/>
            <a:ahLst/>
            <a:cxnLst/>
            <a:rect l="l" t="t" r="r" b="b"/>
            <a:pathLst>
              <a:path w="1893570" h="1893570">
                <a:moveTo>
                  <a:pt x="1893303" y="0"/>
                </a:moveTo>
                <a:lnTo>
                  <a:pt x="0" y="0"/>
                </a:lnTo>
                <a:lnTo>
                  <a:pt x="0" y="1893316"/>
                </a:lnTo>
                <a:lnTo>
                  <a:pt x="1893303" y="0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259156" y="259156"/>
                </a:moveTo>
                <a:lnTo>
                  <a:pt x="259156" y="0"/>
                </a:lnTo>
                <a:lnTo>
                  <a:pt x="0" y="259156"/>
                </a:lnTo>
                <a:lnTo>
                  <a:pt x="259156" y="259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259156" y="259156"/>
                </a:moveTo>
                <a:lnTo>
                  <a:pt x="259156" y="0"/>
                </a:lnTo>
                <a:lnTo>
                  <a:pt x="0" y="259156"/>
                </a:lnTo>
                <a:lnTo>
                  <a:pt x="259156" y="259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259156" y="259156"/>
                </a:moveTo>
                <a:lnTo>
                  <a:pt x="259156" y="0"/>
                </a:lnTo>
                <a:lnTo>
                  <a:pt x="0" y="259156"/>
                </a:lnTo>
                <a:lnTo>
                  <a:pt x="259156" y="259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45082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3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7147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39" y="21793"/>
                </a:lnTo>
                <a:lnTo>
                  <a:pt x="7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57604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4" h="22225">
                <a:moveTo>
                  <a:pt x="74040" y="21793"/>
                </a:moveTo>
                <a:lnTo>
                  <a:pt x="74040" y="0"/>
                </a:lnTo>
                <a:lnTo>
                  <a:pt x="0" y="0"/>
                </a:lnTo>
                <a:lnTo>
                  <a:pt x="0" y="21793"/>
                </a:lnTo>
                <a:lnTo>
                  <a:pt x="74040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43380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68272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3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2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78914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3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7" y="62026"/>
                </a:moveTo>
                <a:lnTo>
                  <a:pt x="71247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7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58822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6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6" y="61747"/>
                </a:lnTo>
                <a:lnTo>
                  <a:pt x="39116" y="23190"/>
                </a:lnTo>
                <a:lnTo>
                  <a:pt x="42748" y="20116"/>
                </a:lnTo>
                <a:lnTo>
                  <a:pt x="47498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8" y="139141"/>
                </a:lnTo>
                <a:lnTo>
                  <a:pt x="42748" y="137464"/>
                </a:lnTo>
                <a:lnTo>
                  <a:pt x="39116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90140" y="698407"/>
            <a:ext cx="183006" cy="202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59202" y="652585"/>
            <a:ext cx="342544" cy="2486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85008" y="648674"/>
            <a:ext cx="128523" cy="2073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42310" y="658732"/>
            <a:ext cx="185800" cy="1972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02711" y="652680"/>
            <a:ext cx="148361" cy="203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34334" y="652585"/>
            <a:ext cx="788466" cy="2034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87278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99330" y="686912"/>
            <a:ext cx="89446" cy="131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14856" y="686737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381"/>
                </a:lnTo>
              </a:path>
            </a:pathLst>
          </a:custGeom>
          <a:ln w="11518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40135" y="719090"/>
            <a:ext cx="82257" cy="1029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43844" y="719627"/>
            <a:ext cx="73761" cy="985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42091" y="686026"/>
            <a:ext cx="108013" cy="1321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76025" y="719094"/>
            <a:ext cx="174256" cy="1345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25173" y="686913"/>
            <a:ext cx="415721" cy="1349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0" y="761"/>
            <a:ext cx="1896110" cy="1896110"/>
          </a:xfrm>
          <a:custGeom>
            <a:avLst/>
            <a:gdLst/>
            <a:ahLst/>
            <a:cxnLst/>
            <a:rect l="l" t="t" r="r" b="b"/>
            <a:pathLst>
              <a:path w="1896110" h="1896110">
                <a:moveTo>
                  <a:pt x="0" y="1895970"/>
                </a:moveTo>
                <a:lnTo>
                  <a:pt x="1895970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0" y="761"/>
            <a:ext cx="1896110" cy="1896110"/>
          </a:xfrm>
          <a:custGeom>
            <a:avLst/>
            <a:gdLst/>
            <a:ahLst/>
            <a:cxnLst/>
            <a:rect l="l" t="t" r="r" b="b"/>
            <a:pathLst>
              <a:path w="1896110" h="1896110">
                <a:moveTo>
                  <a:pt x="1895970" y="0"/>
                </a:moveTo>
                <a:lnTo>
                  <a:pt x="0" y="189597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8" y="4685372"/>
            <a:ext cx="2874645" cy="2874645"/>
          </a:xfrm>
          <a:custGeom>
            <a:avLst/>
            <a:gdLst/>
            <a:ahLst/>
            <a:cxnLst/>
            <a:rect l="l" t="t" r="r" b="b"/>
            <a:pathLst>
              <a:path w="2874645" h="2874645">
                <a:moveTo>
                  <a:pt x="2874238" y="2874137"/>
                </a:moveTo>
                <a:lnTo>
                  <a:pt x="0" y="0"/>
                </a:lnTo>
                <a:lnTo>
                  <a:pt x="0" y="2874137"/>
                </a:lnTo>
                <a:lnTo>
                  <a:pt x="2874238" y="2874137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2" y="4597463"/>
            <a:ext cx="2957046" cy="29615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32429" y="4798649"/>
            <a:ext cx="2760980" cy="2760980"/>
          </a:xfrm>
          <a:custGeom>
            <a:avLst/>
            <a:gdLst/>
            <a:ahLst/>
            <a:cxnLst/>
            <a:rect l="l" t="t" r="r" b="b"/>
            <a:pathLst>
              <a:path w="2760979" h="2760979">
                <a:moveTo>
                  <a:pt x="0" y="2760390"/>
                </a:moveTo>
                <a:lnTo>
                  <a:pt x="2760373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32429" y="4798649"/>
            <a:ext cx="2760980" cy="2760980"/>
          </a:xfrm>
          <a:custGeom>
            <a:avLst/>
            <a:gdLst/>
            <a:ahLst/>
            <a:cxnLst/>
            <a:rect l="l" t="t" r="r" b="b"/>
            <a:pathLst>
              <a:path w="2760979" h="2760979">
                <a:moveTo>
                  <a:pt x="2760373" y="0"/>
                </a:moveTo>
                <a:lnTo>
                  <a:pt x="0" y="276039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771792" y="5004086"/>
            <a:ext cx="1921010" cy="192095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30434" y="4996651"/>
            <a:ext cx="2562860" cy="2562860"/>
          </a:xfrm>
          <a:custGeom>
            <a:avLst/>
            <a:gdLst/>
            <a:ahLst/>
            <a:cxnLst/>
            <a:rect l="l" t="t" r="r" b="b"/>
            <a:pathLst>
              <a:path w="2562859" h="2562859">
                <a:moveTo>
                  <a:pt x="0" y="2562388"/>
                </a:moveTo>
                <a:lnTo>
                  <a:pt x="256236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0434" y="4996651"/>
            <a:ext cx="2562860" cy="2562860"/>
          </a:xfrm>
          <a:custGeom>
            <a:avLst/>
            <a:gdLst/>
            <a:ahLst/>
            <a:cxnLst/>
            <a:rect l="l" t="t" r="r" b="b"/>
            <a:pathLst>
              <a:path w="2562859" h="2562859">
                <a:moveTo>
                  <a:pt x="2562368" y="0"/>
                </a:moveTo>
                <a:lnTo>
                  <a:pt x="0" y="2562388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24704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9339" y="7083791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48463" y="67665"/>
                </a:moveTo>
                <a:lnTo>
                  <a:pt x="38176" y="67665"/>
                </a:lnTo>
                <a:lnTo>
                  <a:pt x="38176" y="83324"/>
                </a:lnTo>
                <a:lnTo>
                  <a:pt x="48463" y="83324"/>
                </a:lnTo>
                <a:lnTo>
                  <a:pt x="48463" y="67665"/>
                </a:lnTo>
                <a:close/>
              </a:path>
              <a:path w="60959" h="83820">
                <a:moveTo>
                  <a:pt x="48463" y="0"/>
                </a:moveTo>
                <a:lnTo>
                  <a:pt x="37947" y="114"/>
                </a:lnTo>
                <a:lnTo>
                  <a:pt x="0" y="56007"/>
                </a:lnTo>
                <a:lnTo>
                  <a:pt x="0" y="67665"/>
                </a:lnTo>
                <a:lnTo>
                  <a:pt x="60921" y="67665"/>
                </a:lnTo>
                <a:lnTo>
                  <a:pt x="60921" y="58978"/>
                </a:lnTo>
                <a:lnTo>
                  <a:pt x="9829" y="58978"/>
                </a:lnTo>
                <a:lnTo>
                  <a:pt x="38176" y="16459"/>
                </a:lnTo>
                <a:lnTo>
                  <a:pt x="48463" y="16459"/>
                </a:lnTo>
                <a:lnTo>
                  <a:pt x="48463" y="0"/>
                </a:lnTo>
                <a:close/>
              </a:path>
              <a:path w="60959" h="83820">
                <a:moveTo>
                  <a:pt x="48463" y="16459"/>
                </a:moveTo>
                <a:lnTo>
                  <a:pt x="38176" y="16459"/>
                </a:lnTo>
                <a:lnTo>
                  <a:pt x="38176" y="58978"/>
                </a:lnTo>
                <a:lnTo>
                  <a:pt x="48463" y="58978"/>
                </a:lnTo>
                <a:lnTo>
                  <a:pt x="48463" y="164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" y="134772"/>
            <a:ext cx="10692130" cy="7425055"/>
          </a:xfrm>
          <a:custGeom>
            <a:avLst/>
            <a:gdLst/>
            <a:ahLst/>
            <a:cxnLst/>
            <a:rect l="l" t="t" r="r" b="b"/>
            <a:pathLst>
              <a:path w="10692130" h="7425055">
                <a:moveTo>
                  <a:pt x="10692003" y="7424750"/>
                </a:moveTo>
                <a:lnTo>
                  <a:pt x="10692003" y="0"/>
                </a:lnTo>
                <a:lnTo>
                  <a:pt x="4856949" y="4978"/>
                </a:lnTo>
                <a:lnTo>
                  <a:pt x="0" y="4861928"/>
                </a:lnTo>
                <a:lnTo>
                  <a:pt x="0" y="7424750"/>
                </a:lnTo>
                <a:lnTo>
                  <a:pt x="10692003" y="742475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" y="933272"/>
            <a:ext cx="10691990" cy="662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2" y="933272"/>
            <a:ext cx="2452814" cy="252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9" y="762"/>
            <a:ext cx="3367404" cy="3367404"/>
          </a:xfrm>
          <a:custGeom>
            <a:avLst/>
            <a:gdLst/>
            <a:ahLst/>
            <a:cxnLst/>
            <a:rect l="l" t="t" r="r" b="b"/>
            <a:pathLst>
              <a:path w="3367404" h="3367404">
                <a:moveTo>
                  <a:pt x="0" y="3367303"/>
                </a:moveTo>
                <a:lnTo>
                  <a:pt x="3367303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9" y="762"/>
            <a:ext cx="3367404" cy="3367404"/>
          </a:xfrm>
          <a:custGeom>
            <a:avLst/>
            <a:gdLst/>
            <a:ahLst/>
            <a:cxnLst/>
            <a:rect l="l" t="t" r="r" b="b"/>
            <a:pathLst>
              <a:path w="3367404" h="3367404">
                <a:moveTo>
                  <a:pt x="3367303" y="0"/>
                </a:moveTo>
                <a:lnTo>
                  <a:pt x="0" y="3367303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8" y="0"/>
            <a:ext cx="3362960" cy="3362960"/>
          </a:xfrm>
          <a:custGeom>
            <a:avLst/>
            <a:gdLst/>
            <a:ahLst/>
            <a:cxnLst/>
            <a:rect l="l" t="t" r="r" b="b"/>
            <a:pathLst>
              <a:path w="3362960" h="3362960">
                <a:moveTo>
                  <a:pt x="3362350" y="0"/>
                </a:moveTo>
                <a:lnTo>
                  <a:pt x="0" y="0"/>
                </a:lnTo>
                <a:lnTo>
                  <a:pt x="0" y="3362350"/>
                </a:lnTo>
                <a:lnTo>
                  <a:pt x="3362350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2" y="72110"/>
            <a:ext cx="2519959" cy="3289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" y="0"/>
            <a:ext cx="10692130" cy="927100"/>
          </a:xfrm>
          <a:custGeom>
            <a:avLst/>
            <a:gdLst/>
            <a:ahLst/>
            <a:cxnLst/>
            <a:rect l="l" t="t" r="r" b="b"/>
            <a:pathLst>
              <a:path w="10692130" h="927100">
                <a:moveTo>
                  <a:pt x="0" y="0"/>
                </a:moveTo>
                <a:lnTo>
                  <a:pt x="0" y="926909"/>
                </a:lnTo>
                <a:lnTo>
                  <a:pt x="10692003" y="926909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2" y="930090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62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" y="761"/>
            <a:ext cx="4798060" cy="4798060"/>
          </a:xfrm>
          <a:custGeom>
            <a:avLst/>
            <a:gdLst/>
            <a:ahLst/>
            <a:cxnLst/>
            <a:rect l="l" t="t" r="r" b="b"/>
            <a:pathLst>
              <a:path w="4798060" h="4798060">
                <a:moveTo>
                  <a:pt x="0" y="4797887"/>
                </a:moveTo>
                <a:lnTo>
                  <a:pt x="4797894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0" y="761"/>
            <a:ext cx="4798060" cy="4798060"/>
          </a:xfrm>
          <a:custGeom>
            <a:avLst/>
            <a:gdLst/>
            <a:ahLst/>
            <a:cxnLst/>
            <a:rect l="l" t="t" r="r" b="b"/>
            <a:pathLst>
              <a:path w="4798060" h="4798060">
                <a:moveTo>
                  <a:pt x="4797894" y="0"/>
                </a:moveTo>
                <a:lnTo>
                  <a:pt x="0" y="479788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46157" y="933272"/>
            <a:ext cx="456057" cy="4796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89211" y="1352564"/>
            <a:ext cx="463042" cy="5316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32265" y="1809511"/>
            <a:ext cx="463042" cy="5403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75319" y="2266458"/>
            <a:ext cx="463041" cy="5465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21408" y="2723419"/>
            <a:ext cx="459993" cy="5495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64462" y="3177318"/>
            <a:ext cx="463042" cy="552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7503" y="3634265"/>
            <a:ext cx="463054" cy="5499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0557" y="4091225"/>
            <a:ext cx="463041" cy="5478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2" y="4548173"/>
            <a:ext cx="455841" cy="5386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71545" y="627849"/>
            <a:ext cx="305433" cy="3054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0" y="761"/>
            <a:ext cx="4996180" cy="4996180"/>
          </a:xfrm>
          <a:custGeom>
            <a:avLst/>
            <a:gdLst/>
            <a:ahLst/>
            <a:cxnLst/>
            <a:rect l="l" t="t" r="r" b="b"/>
            <a:pathLst>
              <a:path w="4996180" h="4996180">
                <a:moveTo>
                  <a:pt x="0" y="4995887"/>
                </a:moveTo>
                <a:lnTo>
                  <a:pt x="4995887" y="0"/>
                </a:lnTo>
              </a:path>
            </a:pathLst>
          </a:custGeom>
          <a:ln w="6349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0" y="761"/>
            <a:ext cx="4996180" cy="4996180"/>
          </a:xfrm>
          <a:custGeom>
            <a:avLst/>
            <a:gdLst/>
            <a:ahLst/>
            <a:cxnLst/>
            <a:rect l="l" t="t" r="r" b="b"/>
            <a:pathLst>
              <a:path w="4996180" h="4996180">
                <a:moveTo>
                  <a:pt x="4995887" y="0"/>
                </a:moveTo>
                <a:lnTo>
                  <a:pt x="0" y="499588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58907" y="0"/>
            <a:ext cx="6634480" cy="934085"/>
          </a:xfrm>
          <a:custGeom>
            <a:avLst/>
            <a:gdLst/>
            <a:ahLst/>
            <a:cxnLst/>
            <a:rect l="l" t="t" r="r" b="b"/>
            <a:pathLst>
              <a:path w="6634480" h="934085">
                <a:moveTo>
                  <a:pt x="6633921" y="931976"/>
                </a:moveTo>
                <a:lnTo>
                  <a:pt x="6633921" y="0"/>
                </a:lnTo>
                <a:lnTo>
                  <a:pt x="940092" y="0"/>
                </a:lnTo>
                <a:lnTo>
                  <a:pt x="0" y="933754"/>
                </a:lnTo>
                <a:lnTo>
                  <a:pt x="4565065" y="933754"/>
                </a:lnTo>
                <a:lnTo>
                  <a:pt x="4565065" y="931976"/>
                </a:lnTo>
                <a:lnTo>
                  <a:pt x="6633921" y="931976"/>
                </a:lnTo>
                <a:close/>
              </a:path>
              <a:path w="6634480" h="934085">
                <a:moveTo>
                  <a:pt x="4566856" y="933754"/>
                </a:moveTo>
                <a:lnTo>
                  <a:pt x="4565065" y="931976"/>
                </a:lnTo>
                <a:lnTo>
                  <a:pt x="4565065" y="933754"/>
                </a:lnTo>
                <a:lnTo>
                  <a:pt x="4566856" y="933754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58920" y="762"/>
            <a:ext cx="6634480" cy="932815"/>
          </a:xfrm>
          <a:custGeom>
            <a:avLst/>
            <a:gdLst/>
            <a:ahLst/>
            <a:cxnLst/>
            <a:rect l="l" t="t" r="r" b="b"/>
            <a:pathLst>
              <a:path w="6634480" h="932815">
                <a:moveTo>
                  <a:pt x="938841" y="0"/>
                </a:moveTo>
                <a:lnTo>
                  <a:pt x="0" y="932521"/>
                </a:lnTo>
                <a:lnTo>
                  <a:pt x="4566831" y="932521"/>
                </a:lnTo>
                <a:lnTo>
                  <a:pt x="4565065" y="930743"/>
                </a:lnTo>
                <a:lnTo>
                  <a:pt x="6633882" y="930743"/>
                </a:lnTo>
              </a:path>
            </a:pathLst>
          </a:custGeom>
          <a:ln w="359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81080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93145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39" h="22225">
                <a:moveTo>
                  <a:pt x="0" y="0"/>
                </a:moveTo>
                <a:lnTo>
                  <a:pt x="0" y="21793"/>
                </a:lnTo>
                <a:lnTo>
                  <a:pt x="78740" y="21793"/>
                </a:lnTo>
                <a:lnTo>
                  <a:pt x="787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93602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5" h="22225">
                <a:moveTo>
                  <a:pt x="74041" y="21793"/>
                </a:moveTo>
                <a:lnTo>
                  <a:pt x="74041" y="0"/>
                </a:lnTo>
                <a:lnTo>
                  <a:pt x="0" y="0"/>
                </a:lnTo>
                <a:lnTo>
                  <a:pt x="0" y="21793"/>
                </a:lnTo>
                <a:lnTo>
                  <a:pt x="74041" y="217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79378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5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5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5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04282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3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2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14912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4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4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3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4" h="195580">
                <a:moveTo>
                  <a:pt x="71247" y="62026"/>
                </a:moveTo>
                <a:lnTo>
                  <a:pt x="71247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7" y="62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94820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5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49"/>
                </a:lnTo>
                <a:lnTo>
                  <a:pt x="25145" y="61747"/>
                </a:lnTo>
                <a:lnTo>
                  <a:pt x="39115" y="23190"/>
                </a:lnTo>
                <a:lnTo>
                  <a:pt x="42748" y="20116"/>
                </a:lnTo>
                <a:lnTo>
                  <a:pt x="47497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7" y="139141"/>
                </a:lnTo>
                <a:lnTo>
                  <a:pt x="42748" y="137464"/>
                </a:lnTo>
                <a:lnTo>
                  <a:pt x="39115" y="134391"/>
                </a:lnTo>
                <a:lnTo>
                  <a:pt x="35204" y="131317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26151" y="698407"/>
            <a:ext cx="182994" cy="2028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95200" y="652585"/>
            <a:ext cx="342557" cy="2486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21019" y="648674"/>
            <a:ext cx="128524" cy="2073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78321" y="658732"/>
            <a:ext cx="185788" cy="1972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38722" y="652680"/>
            <a:ext cx="148361" cy="2031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70332" y="652585"/>
            <a:ext cx="788479" cy="20340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23288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60282" y="5714403"/>
            <a:ext cx="4070350" cy="188595"/>
          </a:xfrm>
          <a:custGeom>
            <a:avLst/>
            <a:gdLst/>
            <a:ahLst/>
            <a:cxnLst/>
            <a:rect l="l" t="t" r="r" b="b"/>
            <a:pathLst>
              <a:path w="4070350" h="188595">
                <a:moveTo>
                  <a:pt x="4070350" y="188404"/>
                </a:moveTo>
                <a:lnTo>
                  <a:pt x="4070350" y="0"/>
                </a:lnTo>
                <a:lnTo>
                  <a:pt x="0" y="0"/>
                </a:lnTo>
                <a:lnTo>
                  <a:pt x="0" y="188404"/>
                </a:lnTo>
                <a:lnTo>
                  <a:pt x="4070350" y="188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30645" y="5714403"/>
            <a:ext cx="416559" cy="188595"/>
          </a:xfrm>
          <a:custGeom>
            <a:avLst/>
            <a:gdLst/>
            <a:ahLst/>
            <a:cxnLst/>
            <a:rect l="l" t="t" r="r" b="b"/>
            <a:pathLst>
              <a:path w="416559" h="188595">
                <a:moveTo>
                  <a:pt x="416559" y="188404"/>
                </a:moveTo>
                <a:lnTo>
                  <a:pt x="416559" y="0"/>
                </a:lnTo>
                <a:lnTo>
                  <a:pt x="0" y="0"/>
                </a:lnTo>
                <a:lnTo>
                  <a:pt x="0" y="188404"/>
                </a:lnTo>
                <a:lnTo>
                  <a:pt x="416559" y="188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60282" y="5902807"/>
            <a:ext cx="4070350" cy="180340"/>
          </a:xfrm>
          <a:custGeom>
            <a:avLst/>
            <a:gdLst/>
            <a:ahLst/>
            <a:cxnLst/>
            <a:rect l="l" t="t" r="r" b="b"/>
            <a:pathLst>
              <a:path w="4070350" h="180339">
                <a:moveTo>
                  <a:pt x="4070350" y="179997"/>
                </a:moveTo>
                <a:lnTo>
                  <a:pt x="4070350" y="0"/>
                </a:lnTo>
                <a:lnTo>
                  <a:pt x="0" y="0"/>
                </a:lnTo>
                <a:lnTo>
                  <a:pt x="0" y="179997"/>
                </a:lnTo>
                <a:lnTo>
                  <a:pt x="407035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260282" y="6082804"/>
            <a:ext cx="4070350" cy="180340"/>
          </a:xfrm>
          <a:custGeom>
            <a:avLst/>
            <a:gdLst/>
            <a:ahLst/>
            <a:cxnLst/>
            <a:rect l="l" t="t" r="r" b="b"/>
            <a:pathLst>
              <a:path w="4070350" h="180339">
                <a:moveTo>
                  <a:pt x="4070350" y="179997"/>
                </a:moveTo>
                <a:lnTo>
                  <a:pt x="4070350" y="0"/>
                </a:lnTo>
                <a:lnTo>
                  <a:pt x="0" y="0"/>
                </a:lnTo>
                <a:lnTo>
                  <a:pt x="0" y="179997"/>
                </a:lnTo>
                <a:lnTo>
                  <a:pt x="407035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30645" y="5902807"/>
            <a:ext cx="416559" cy="180340"/>
          </a:xfrm>
          <a:custGeom>
            <a:avLst/>
            <a:gdLst/>
            <a:ahLst/>
            <a:cxnLst/>
            <a:rect l="l" t="t" r="r" b="b"/>
            <a:pathLst>
              <a:path w="416559" h="180339">
                <a:moveTo>
                  <a:pt x="416559" y="179997"/>
                </a:moveTo>
                <a:lnTo>
                  <a:pt x="416559" y="0"/>
                </a:lnTo>
                <a:lnTo>
                  <a:pt x="0" y="0"/>
                </a:lnTo>
                <a:lnTo>
                  <a:pt x="0" y="179997"/>
                </a:lnTo>
                <a:lnTo>
                  <a:pt x="416559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30645" y="6082804"/>
            <a:ext cx="416559" cy="180340"/>
          </a:xfrm>
          <a:custGeom>
            <a:avLst/>
            <a:gdLst/>
            <a:ahLst/>
            <a:cxnLst/>
            <a:rect l="l" t="t" r="r" b="b"/>
            <a:pathLst>
              <a:path w="416559" h="180339">
                <a:moveTo>
                  <a:pt x="416559" y="179997"/>
                </a:moveTo>
                <a:lnTo>
                  <a:pt x="416559" y="0"/>
                </a:lnTo>
                <a:lnTo>
                  <a:pt x="0" y="0"/>
                </a:lnTo>
                <a:lnTo>
                  <a:pt x="0" y="179997"/>
                </a:lnTo>
                <a:lnTo>
                  <a:pt x="416559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60282" y="6262814"/>
            <a:ext cx="4070350" cy="180340"/>
          </a:xfrm>
          <a:custGeom>
            <a:avLst/>
            <a:gdLst/>
            <a:ahLst/>
            <a:cxnLst/>
            <a:rect l="l" t="t" r="r" b="b"/>
            <a:pathLst>
              <a:path w="4070350" h="180339">
                <a:moveTo>
                  <a:pt x="4070350" y="179997"/>
                </a:moveTo>
                <a:lnTo>
                  <a:pt x="4070350" y="0"/>
                </a:lnTo>
                <a:lnTo>
                  <a:pt x="0" y="0"/>
                </a:lnTo>
                <a:lnTo>
                  <a:pt x="0" y="179997"/>
                </a:lnTo>
                <a:lnTo>
                  <a:pt x="407035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60282" y="6442811"/>
            <a:ext cx="4070350" cy="180340"/>
          </a:xfrm>
          <a:custGeom>
            <a:avLst/>
            <a:gdLst/>
            <a:ahLst/>
            <a:cxnLst/>
            <a:rect l="l" t="t" r="r" b="b"/>
            <a:pathLst>
              <a:path w="4070350" h="180340">
                <a:moveTo>
                  <a:pt x="4070350" y="179997"/>
                </a:moveTo>
                <a:lnTo>
                  <a:pt x="4070350" y="0"/>
                </a:lnTo>
                <a:lnTo>
                  <a:pt x="0" y="0"/>
                </a:lnTo>
                <a:lnTo>
                  <a:pt x="0" y="179997"/>
                </a:lnTo>
                <a:lnTo>
                  <a:pt x="407035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60282" y="6622808"/>
            <a:ext cx="4070350" cy="180340"/>
          </a:xfrm>
          <a:custGeom>
            <a:avLst/>
            <a:gdLst/>
            <a:ahLst/>
            <a:cxnLst/>
            <a:rect l="l" t="t" r="r" b="b"/>
            <a:pathLst>
              <a:path w="4070350" h="180340">
                <a:moveTo>
                  <a:pt x="4070350" y="179997"/>
                </a:moveTo>
                <a:lnTo>
                  <a:pt x="4070350" y="0"/>
                </a:lnTo>
                <a:lnTo>
                  <a:pt x="0" y="0"/>
                </a:lnTo>
                <a:lnTo>
                  <a:pt x="0" y="179997"/>
                </a:lnTo>
                <a:lnTo>
                  <a:pt x="407035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60282" y="6802805"/>
            <a:ext cx="4070350" cy="180340"/>
          </a:xfrm>
          <a:custGeom>
            <a:avLst/>
            <a:gdLst/>
            <a:ahLst/>
            <a:cxnLst/>
            <a:rect l="l" t="t" r="r" b="b"/>
            <a:pathLst>
              <a:path w="4070350" h="180340">
                <a:moveTo>
                  <a:pt x="4070350" y="179997"/>
                </a:moveTo>
                <a:lnTo>
                  <a:pt x="4070350" y="0"/>
                </a:lnTo>
                <a:lnTo>
                  <a:pt x="0" y="0"/>
                </a:lnTo>
                <a:lnTo>
                  <a:pt x="0" y="179997"/>
                </a:lnTo>
                <a:lnTo>
                  <a:pt x="407035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30645" y="6262814"/>
            <a:ext cx="416559" cy="180340"/>
          </a:xfrm>
          <a:custGeom>
            <a:avLst/>
            <a:gdLst/>
            <a:ahLst/>
            <a:cxnLst/>
            <a:rect l="l" t="t" r="r" b="b"/>
            <a:pathLst>
              <a:path w="416559" h="180339">
                <a:moveTo>
                  <a:pt x="416559" y="179997"/>
                </a:moveTo>
                <a:lnTo>
                  <a:pt x="416559" y="0"/>
                </a:lnTo>
                <a:lnTo>
                  <a:pt x="0" y="0"/>
                </a:lnTo>
                <a:lnTo>
                  <a:pt x="0" y="179997"/>
                </a:lnTo>
                <a:lnTo>
                  <a:pt x="416559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30645" y="6442811"/>
            <a:ext cx="416559" cy="180340"/>
          </a:xfrm>
          <a:custGeom>
            <a:avLst/>
            <a:gdLst/>
            <a:ahLst/>
            <a:cxnLst/>
            <a:rect l="l" t="t" r="r" b="b"/>
            <a:pathLst>
              <a:path w="416559" h="180340">
                <a:moveTo>
                  <a:pt x="416559" y="179997"/>
                </a:moveTo>
                <a:lnTo>
                  <a:pt x="416559" y="0"/>
                </a:lnTo>
                <a:lnTo>
                  <a:pt x="0" y="0"/>
                </a:lnTo>
                <a:lnTo>
                  <a:pt x="0" y="179997"/>
                </a:lnTo>
                <a:lnTo>
                  <a:pt x="416559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30645" y="6622808"/>
            <a:ext cx="416559" cy="180340"/>
          </a:xfrm>
          <a:custGeom>
            <a:avLst/>
            <a:gdLst/>
            <a:ahLst/>
            <a:cxnLst/>
            <a:rect l="l" t="t" r="r" b="b"/>
            <a:pathLst>
              <a:path w="416559" h="180340">
                <a:moveTo>
                  <a:pt x="416559" y="179997"/>
                </a:moveTo>
                <a:lnTo>
                  <a:pt x="416559" y="0"/>
                </a:lnTo>
                <a:lnTo>
                  <a:pt x="0" y="0"/>
                </a:lnTo>
                <a:lnTo>
                  <a:pt x="0" y="179997"/>
                </a:lnTo>
                <a:lnTo>
                  <a:pt x="416559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30645" y="6802805"/>
            <a:ext cx="416559" cy="180340"/>
          </a:xfrm>
          <a:custGeom>
            <a:avLst/>
            <a:gdLst/>
            <a:ahLst/>
            <a:cxnLst/>
            <a:rect l="l" t="t" r="r" b="b"/>
            <a:pathLst>
              <a:path w="416559" h="180340">
                <a:moveTo>
                  <a:pt x="416559" y="179997"/>
                </a:moveTo>
                <a:lnTo>
                  <a:pt x="416559" y="0"/>
                </a:lnTo>
                <a:lnTo>
                  <a:pt x="0" y="0"/>
                </a:lnTo>
                <a:lnTo>
                  <a:pt x="0" y="179997"/>
                </a:lnTo>
                <a:lnTo>
                  <a:pt x="416559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260282" y="5717578"/>
            <a:ext cx="0" cy="182245"/>
          </a:xfrm>
          <a:custGeom>
            <a:avLst/>
            <a:gdLst/>
            <a:ahLst/>
            <a:cxnLst/>
            <a:rect l="l" t="t" r="r" b="b"/>
            <a:pathLst>
              <a:path h="182245">
                <a:moveTo>
                  <a:pt x="0" y="18205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344227" y="5717578"/>
            <a:ext cx="0" cy="182245"/>
          </a:xfrm>
          <a:custGeom>
            <a:avLst/>
            <a:gdLst/>
            <a:ahLst/>
            <a:cxnLst/>
            <a:rect l="l" t="t" r="r" b="b"/>
            <a:pathLst>
              <a:path h="182245">
                <a:moveTo>
                  <a:pt x="0" y="18205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22837" y="5717578"/>
            <a:ext cx="0" cy="182245"/>
          </a:xfrm>
          <a:custGeom>
            <a:avLst/>
            <a:gdLst/>
            <a:ahLst/>
            <a:cxnLst/>
            <a:rect l="l" t="t" r="r" b="b"/>
            <a:pathLst>
              <a:path h="182245">
                <a:moveTo>
                  <a:pt x="0" y="18205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30632" y="5717578"/>
            <a:ext cx="0" cy="182245"/>
          </a:xfrm>
          <a:custGeom>
            <a:avLst/>
            <a:gdLst/>
            <a:ahLst/>
            <a:cxnLst/>
            <a:rect l="l" t="t" r="r" b="b"/>
            <a:pathLst>
              <a:path h="182245">
                <a:moveTo>
                  <a:pt x="0" y="18205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57094" y="5902807"/>
            <a:ext cx="1087120" cy="0"/>
          </a:xfrm>
          <a:custGeom>
            <a:avLst/>
            <a:gdLst/>
            <a:ahLst/>
            <a:cxnLst/>
            <a:rect l="l" t="t" r="r" b="b"/>
            <a:pathLst>
              <a:path w="1087120">
                <a:moveTo>
                  <a:pt x="0" y="0"/>
                </a:moveTo>
                <a:lnTo>
                  <a:pt x="108712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60269" y="590598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44214" y="5902807"/>
            <a:ext cx="1578610" cy="0"/>
          </a:xfrm>
          <a:custGeom>
            <a:avLst/>
            <a:gdLst/>
            <a:ahLst/>
            <a:cxnLst/>
            <a:rect l="l" t="t" r="r" b="b"/>
            <a:pathLst>
              <a:path w="1578610">
                <a:moveTo>
                  <a:pt x="0" y="0"/>
                </a:moveTo>
                <a:lnTo>
                  <a:pt x="157861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44214" y="590598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22824" y="5902807"/>
            <a:ext cx="1407795" cy="0"/>
          </a:xfrm>
          <a:custGeom>
            <a:avLst/>
            <a:gdLst/>
            <a:ahLst/>
            <a:cxnLst/>
            <a:rect l="l" t="t" r="r" b="b"/>
            <a:pathLst>
              <a:path w="1407795">
                <a:moveTo>
                  <a:pt x="0" y="0"/>
                </a:moveTo>
                <a:lnTo>
                  <a:pt x="140779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922824" y="590598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30619" y="5902807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55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330619" y="590598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57082" y="6082804"/>
            <a:ext cx="1087120" cy="0"/>
          </a:xfrm>
          <a:custGeom>
            <a:avLst/>
            <a:gdLst/>
            <a:ahLst/>
            <a:cxnLst/>
            <a:rect l="l" t="t" r="r" b="b"/>
            <a:pathLst>
              <a:path w="1087120">
                <a:moveTo>
                  <a:pt x="0" y="0"/>
                </a:moveTo>
                <a:lnTo>
                  <a:pt x="108712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60257" y="608599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344202" y="6082804"/>
            <a:ext cx="1578610" cy="0"/>
          </a:xfrm>
          <a:custGeom>
            <a:avLst/>
            <a:gdLst/>
            <a:ahLst/>
            <a:cxnLst/>
            <a:rect l="l" t="t" r="r" b="b"/>
            <a:pathLst>
              <a:path w="1578610">
                <a:moveTo>
                  <a:pt x="0" y="0"/>
                </a:moveTo>
                <a:lnTo>
                  <a:pt x="157861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44202" y="608599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22811" y="6082804"/>
            <a:ext cx="1407795" cy="0"/>
          </a:xfrm>
          <a:custGeom>
            <a:avLst/>
            <a:gdLst/>
            <a:ahLst/>
            <a:cxnLst/>
            <a:rect l="l" t="t" r="r" b="b"/>
            <a:pathLst>
              <a:path w="1407795">
                <a:moveTo>
                  <a:pt x="0" y="0"/>
                </a:moveTo>
                <a:lnTo>
                  <a:pt x="140779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22811" y="608599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330606" y="6082804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55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330606" y="608599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57069" y="6262814"/>
            <a:ext cx="1087120" cy="0"/>
          </a:xfrm>
          <a:custGeom>
            <a:avLst/>
            <a:gdLst/>
            <a:ahLst/>
            <a:cxnLst/>
            <a:rect l="l" t="t" r="r" b="b"/>
            <a:pathLst>
              <a:path w="1087120">
                <a:moveTo>
                  <a:pt x="0" y="0"/>
                </a:moveTo>
                <a:lnTo>
                  <a:pt x="108712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60244" y="6265989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44189" y="6262814"/>
            <a:ext cx="1578610" cy="0"/>
          </a:xfrm>
          <a:custGeom>
            <a:avLst/>
            <a:gdLst/>
            <a:ahLst/>
            <a:cxnLst/>
            <a:rect l="l" t="t" r="r" b="b"/>
            <a:pathLst>
              <a:path w="1578610">
                <a:moveTo>
                  <a:pt x="0" y="0"/>
                </a:moveTo>
                <a:lnTo>
                  <a:pt x="157861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44189" y="6265989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22799" y="6262814"/>
            <a:ext cx="1407795" cy="0"/>
          </a:xfrm>
          <a:custGeom>
            <a:avLst/>
            <a:gdLst/>
            <a:ahLst/>
            <a:cxnLst/>
            <a:rect l="l" t="t" r="r" b="b"/>
            <a:pathLst>
              <a:path w="1407795">
                <a:moveTo>
                  <a:pt x="0" y="0"/>
                </a:moveTo>
                <a:lnTo>
                  <a:pt x="140779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22799" y="6265989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330594" y="6262814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55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330594" y="6265989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57056" y="6442811"/>
            <a:ext cx="1087120" cy="0"/>
          </a:xfrm>
          <a:custGeom>
            <a:avLst/>
            <a:gdLst/>
            <a:ahLst/>
            <a:cxnLst/>
            <a:rect l="l" t="t" r="r" b="b"/>
            <a:pathLst>
              <a:path w="1087120">
                <a:moveTo>
                  <a:pt x="0" y="0"/>
                </a:moveTo>
                <a:lnTo>
                  <a:pt x="108712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260231" y="644598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344176" y="6442811"/>
            <a:ext cx="1578610" cy="0"/>
          </a:xfrm>
          <a:custGeom>
            <a:avLst/>
            <a:gdLst/>
            <a:ahLst/>
            <a:cxnLst/>
            <a:rect l="l" t="t" r="r" b="b"/>
            <a:pathLst>
              <a:path w="1578610">
                <a:moveTo>
                  <a:pt x="0" y="0"/>
                </a:moveTo>
                <a:lnTo>
                  <a:pt x="157861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344176" y="644598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922786" y="6442811"/>
            <a:ext cx="1407795" cy="0"/>
          </a:xfrm>
          <a:custGeom>
            <a:avLst/>
            <a:gdLst/>
            <a:ahLst/>
            <a:cxnLst/>
            <a:rect l="l" t="t" r="r" b="b"/>
            <a:pathLst>
              <a:path w="1407795">
                <a:moveTo>
                  <a:pt x="0" y="0"/>
                </a:moveTo>
                <a:lnTo>
                  <a:pt x="140779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922786" y="644598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330581" y="6442811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55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330581" y="644598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257044" y="6622808"/>
            <a:ext cx="1087120" cy="0"/>
          </a:xfrm>
          <a:custGeom>
            <a:avLst/>
            <a:gdLst/>
            <a:ahLst/>
            <a:cxnLst/>
            <a:rect l="l" t="t" r="r" b="b"/>
            <a:pathLst>
              <a:path w="1087120">
                <a:moveTo>
                  <a:pt x="0" y="0"/>
                </a:moveTo>
                <a:lnTo>
                  <a:pt x="108712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260219" y="662598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344164" y="6622808"/>
            <a:ext cx="1578610" cy="0"/>
          </a:xfrm>
          <a:custGeom>
            <a:avLst/>
            <a:gdLst/>
            <a:ahLst/>
            <a:cxnLst/>
            <a:rect l="l" t="t" r="r" b="b"/>
            <a:pathLst>
              <a:path w="1578610">
                <a:moveTo>
                  <a:pt x="0" y="0"/>
                </a:moveTo>
                <a:lnTo>
                  <a:pt x="157861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344164" y="662598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922773" y="6622808"/>
            <a:ext cx="1407795" cy="0"/>
          </a:xfrm>
          <a:custGeom>
            <a:avLst/>
            <a:gdLst/>
            <a:ahLst/>
            <a:cxnLst/>
            <a:rect l="l" t="t" r="r" b="b"/>
            <a:pathLst>
              <a:path w="1407795">
                <a:moveTo>
                  <a:pt x="0" y="0"/>
                </a:moveTo>
                <a:lnTo>
                  <a:pt x="140779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922773" y="662598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330569" y="6622808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55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330569" y="662598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257031" y="6802805"/>
            <a:ext cx="1087120" cy="0"/>
          </a:xfrm>
          <a:custGeom>
            <a:avLst/>
            <a:gdLst/>
            <a:ahLst/>
            <a:cxnLst/>
            <a:rect l="l" t="t" r="r" b="b"/>
            <a:pathLst>
              <a:path w="1087120">
                <a:moveTo>
                  <a:pt x="0" y="0"/>
                </a:moveTo>
                <a:lnTo>
                  <a:pt x="108712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260206" y="680599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344151" y="6802805"/>
            <a:ext cx="1578610" cy="0"/>
          </a:xfrm>
          <a:custGeom>
            <a:avLst/>
            <a:gdLst/>
            <a:ahLst/>
            <a:cxnLst/>
            <a:rect l="l" t="t" r="r" b="b"/>
            <a:pathLst>
              <a:path w="1578610">
                <a:moveTo>
                  <a:pt x="0" y="0"/>
                </a:moveTo>
                <a:lnTo>
                  <a:pt x="157861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44151" y="680599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922761" y="6802805"/>
            <a:ext cx="1407795" cy="0"/>
          </a:xfrm>
          <a:custGeom>
            <a:avLst/>
            <a:gdLst/>
            <a:ahLst/>
            <a:cxnLst/>
            <a:rect l="l" t="t" r="r" b="b"/>
            <a:pathLst>
              <a:path w="1407795">
                <a:moveTo>
                  <a:pt x="0" y="0"/>
                </a:moveTo>
                <a:lnTo>
                  <a:pt x="140779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922761" y="680599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330556" y="6802805"/>
            <a:ext cx="416559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559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330556" y="680599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257018" y="6982815"/>
            <a:ext cx="4490720" cy="0"/>
          </a:xfrm>
          <a:custGeom>
            <a:avLst/>
            <a:gdLst/>
            <a:ahLst/>
            <a:cxnLst/>
            <a:rect l="l" t="t" r="r" b="b"/>
            <a:pathLst>
              <a:path w="4490720">
                <a:moveTo>
                  <a:pt x="0" y="0"/>
                </a:moveTo>
                <a:lnTo>
                  <a:pt x="449009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57107" y="5714403"/>
            <a:ext cx="4490720" cy="0"/>
          </a:xfrm>
          <a:custGeom>
            <a:avLst/>
            <a:gdLst/>
            <a:ahLst/>
            <a:cxnLst/>
            <a:rect l="l" t="t" r="r" b="b"/>
            <a:pathLst>
              <a:path w="4490720">
                <a:moveTo>
                  <a:pt x="0" y="0"/>
                </a:moveTo>
                <a:lnTo>
                  <a:pt x="4490097" y="0"/>
                </a:lnTo>
              </a:path>
            </a:pathLst>
          </a:custGeom>
          <a:ln w="635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320264" y="5754090"/>
            <a:ext cx="340766" cy="110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714929" y="5754090"/>
            <a:ext cx="575056" cy="2810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783241" y="5758624"/>
            <a:ext cx="192925" cy="1015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911752" y="5758624"/>
            <a:ext cx="577392" cy="2764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446979" y="5758624"/>
            <a:ext cx="360146" cy="10156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404178" y="5756964"/>
            <a:ext cx="280238" cy="1093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229580" y="5950534"/>
            <a:ext cx="797128" cy="845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521068" y="5951563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711589" y="6131559"/>
            <a:ext cx="180479" cy="835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907510" y="613155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963517" y="6131559"/>
            <a:ext cx="101269" cy="8355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090619" y="6130531"/>
            <a:ext cx="196596" cy="8458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313046" y="6131559"/>
            <a:ext cx="53340" cy="83820"/>
          </a:xfrm>
          <a:custGeom>
            <a:avLst/>
            <a:gdLst/>
            <a:ahLst/>
            <a:cxnLst/>
            <a:rect l="l" t="t" r="r" b="b"/>
            <a:pathLst>
              <a:path w="53339" h="83820">
                <a:moveTo>
                  <a:pt x="53263" y="51435"/>
                </a:moveTo>
                <a:lnTo>
                  <a:pt x="53263" y="33718"/>
                </a:lnTo>
                <a:lnTo>
                  <a:pt x="52692" y="27203"/>
                </a:lnTo>
                <a:lnTo>
                  <a:pt x="20688" y="0"/>
                </a:lnTo>
                <a:lnTo>
                  <a:pt x="15773" y="1600"/>
                </a:lnTo>
                <a:lnTo>
                  <a:pt x="10585" y="5842"/>
                </a:lnTo>
                <a:lnTo>
                  <a:pt x="7886" y="8001"/>
                </a:lnTo>
                <a:lnTo>
                  <a:pt x="4914" y="12458"/>
                </a:lnTo>
                <a:lnTo>
                  <a:pt x="1028" y="24345"/>
                </a:lnTo>
                <a:lnTo>
                  <a:pt x="0" y="32118"/>
                </a:lnTo>
                <a:lnTo>
                  <a:pt x="0" y="41833"/>
                </a:lnTo>
                <a:lnTo>
                  <a:pt x="10287" y="77823"/>
                </a:lnTo>
                <a:lnTo>
                  <a:pt x="10287" y="41833"/>
                </a:lnTo>
                <a:lnTo>
                  <a:pt x="10608" y="32529"/>
                </a:lnTo>
                <a:lnTo>
                  <a:pt x="21945" y="8343"/>
                </a:lnTo>
                <a:lnTo>
                  <a:pt x="31203" y="8343"/>
                </a:lnTo>
                <a:lnTo>
                  <a:pt x="42976" y="41833"/>
                </a:lnTo>
                <a:lnTo>
                  <a:pt x="42976" y="77529"/>
                </a:lnTo>
                <a:lnTo>
                  <a:pt x="45377" y="75552"/>
                </a:lnTo>
                <a:lnTo>
                  <a:pt x="48348" y="70980"/>
                </a:lnTo>
                <a:lnTo>
                  <a:pt x="52235" y="59207"/>
                </a:lnTo>
                <a:lnTo>
                  <a:pt x="53263" y="51435"/>
                </a:lnTo>
                <a:close/>
              </a:path>
              <a:path w="53339" h="83820">
                <a:moveTo>
                  <a:pt x="42976" y="77529"/>
                </a:moveTo>
                <a:lnTo>
                  <a:pt x="42976" y="41833"/>
                </a:lnTo>
                <a:lnTo>
                  <a:pt x="42678" y="51093"/>
                </a:lnTo>
                <a:lnTo>
                  <a:pt x="41790" y="58650"/>
                </a:lnTo>
                <a:lnTo>
                  <a:pt x="40324" y="64513"/>
                </a:lnTo>
                <a:lnTo>
                  <a:pt x="38290" y="68694"/>
                </a:lnTo>
                <a:lnTo>
                  <a:pt x="35090" y="73152"/>
                </a:lnTo>
                <a:lnTo>
                  <a:pt x="31203" y="75323"/>
                </a:lnTo>
                <a:lnTo>
                  <a:pt x="21945" y="75259"/>
                </a:lnTo>
                <a:lnTo>
                  <a:pt x="10287" y="41833"/>
                </a:lnTo>
                <a:lnTo>
                  <a:pt x="10287" y="77823"/>
                </a:lnTo>
                <a:lnTo>
                  <a:pt x="12573" y="80695"/>
                </a:lnTo>
                <a:lnTo>
                  <a:pt x="18745" y="83553"/>
                </a:lnTo>
                <a:lnTo>
                  <a:pt x="32575" y="83553"/>
                </a:lnTo>
                <a:lnTo>
                  <a:pt x="37604" y="81953"/>
                </a:lnTo>
                <a:lnTo>
                  <a:pt x="42976" y="77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261368" y="6130531"/>
            <a:ext cx="733577" cy="845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521068" y="613155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708275" y="6311569"/>
            <a:ext cx="183794" cy="835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907510" y="6310541"/>
            <a:ext cx="458800" cy="8458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261368" y="6311912"/>
            <a:ext cx="67945" cy="81915"/>
          </a:xfrm>
          <a:custGeom>
            <a:avLst/>
            <a:gdLst/>
            <a:ahLst/>
            <a:cxnLst/>
            <a:rect l="l" t="t" r="r" b="b"/>
            <a:pathLst>
              <a:path w="67945" h="81914">
                <a:moveTo>
                  <a:pt x="10858" y="81838"/>
                </a:moveTo>
                <a:lnTo>
                  <a:pt x="10858" y="0"/>
                </a:lnTo>
                <a:lnTo>
                  <a:pt x="0" y="0"/>
                </a:lnTo>
                <a:lnTo>
                  <a:pt x="0" y="81838"/>
                </a:lnTo>
                <a:lnTo>
                  <a:pt x="10858" y="81838"/>
                </a:lnTo>
                <a:close/>
              </a:path>
              <a:path w="67945" h="81914">
                <a:moveTo>
                  <a:pt x="66179" y="0"/>
                </a:moveTo>
                <a:lnTo>
                  <a:pt x="51549" y="0"/>
                </a:lnTo>
                <a:lnTo>
                  <a:pt x="10858" y="40576"/>
                </a:lnTo>
                <a:lnTo>
                  <a:pt x="10858" y="53492"/>
                </a:lnTo>
                <a:lnTo>
                  <a:pt x="24231" y="40576"/>
                </a:lnTo>
                <a:lnTo>
                  <a:pt x="31889" y="51417"/>
                </a:lnTo>
                <a:lnTo>
                  <a:pt x="31889" y="33147"/>
                </a:lnTo>
                <a:lnTo>
                  <a:pt x="66179" y="0"/>
                </a:lnTo>
                <a:close/>
              </a:path>
              <a:path w="67945" h="81914">
                <a:moveTo>
                  <a:pt x="67665" y="81838"/>
                </a:moveTo>
                <a:lnTo>
                  <a:pt x="31889" y="33147"/>
                </a:lnTo>
                <a:lnTo>
                  <a:pt x="31889" y="51417"/>
                </a:lnTo>
                <a:lnTo>
                  <a:pt x="53378" y="81838"/>
                </a:lnTo>
                <a:lnTo>
                  <a:pt x="67665" y="81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334749" y="6310541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39" h="85089">
                <a:moveTo>
                  <a:pt x="78295" y="50749"/>
                </a:moveTo>
                <a:lnTo>
                  <a:pt x="78295" y="34289"/>
                </a:lnTo>
                <a:lnTo>
                  <a:pt x="76695" y="26974"/>
                </a:lnTo>
                <a:lnTo>
                  <a:pt x="47205" y="121"/>
                </a:lnTo>
                <a:lnTo>
                  <a:pt x="39204" y="0"/>
                </a:lnTo>
                <a:lnTo>
                  <a:pt x="30952" y="726"/>
                </a:lnTo>
                <a:lnTo>
                  <a:pt x="685" y="33789"/>
                </a:lnTo>
                <a:lnTo>
                  <a:pt x="0" y="43433"/>
                </a:lnTo>
                <a:lnTo>
                  <a:pt x="0" y="50520"/>
                </a:lnTo>
                <a:lnTo>
                  <a:pt x="1600" y="57378"/>
                </a:lnTo>
                <a:lnTo>
                  <a:pt x="7772" y="70180"/>
                </a:lnTo>
                <a:lnTo>
                  <a:pt x="11201" y="73943"/>
                </a:lnTo>
                <a:lnTo>
                  <a:pt x="11201" y="43548"/>
                </a:lnTo>
                <a:lnTo>
                  <a:pt x="11715" y="35020"/>
                </a:lnTo>
                <a:lnTo>
                  <a:pt x="44691" y="9372"/>
                </a:lnTo>
                <a:lnTo>
                  <a:pt x="49491" y="10744"/>
                </a:lnTo>
                <a:lnTo>
                  <a:pt x="58178" y="16230"/>
                </a:lnTo>
                <a:lnTo>
                  <a:pt x="61493" y="20002"/>
                </a:lnTo>
                <a:lnTo>
                  <a:pt x="63665" y="25031"/>
                </a:lnTo>
                <a:lnTo>
                  <a:pt x="65951" y="29946"/>
                </a:lnTo>
                <a:lnTo>
                  <a:pt x="67094" y="35775"/>
                </a:lnTo>
                <a:lnTo>
                  <a:pt x="67094" y="74134"/>
                </a:lnTo>
                <a:lnTo>
                  <a:pt x="69951" y="71208"/>
                </a:lnTo>
                <a:lnTo>
                  <a:pt x="76581" y="58178"/>
                </a:lnTo>
                <a:lnTo>
                  <a:pt x="78295" y="50749"/>
                </a:lnTo>
                <a:close/>
              </a:path>
              <a:path w="78739" h="85089">
                <a:moveTo>
                  <a:pt x="67094" y="74134"/>
                </a:moveTo>
                <a:lnTo>
                  <a:pt x="67094" y="42405"/>
                </a:lnTo>
                <a:lnTo>
                  <a:pt x="66601" y="49841"/>
                </a:lnTo>
                <a:lnTo>
                  <a:pt x="65122" y="56378"/>
                </a:lnTo>
                <a:lnTo>
                  <a:pt x="62657" y="62014"/>
                </a:lnTo>
                <a:lnTo>
                  <a:pt x="59207" y="66751"/>
                </a:lnTo>
                <a:lnTo>
                  <a:pt x="53949" y="72466"/>
                </a:lnTo>
                <a:lnTo>
                  <a:pt x="47205" y="75323"/>
                </a:lnTo>
                <a:lnTo>
                  <a:pt x="30952" y="75264"/>
                </a:lnTo>
                <a:lnTo>
                  <a:pt x="24460" y="72466"/>
                </a:lnTo>
                <a:lnTo>
                  <a:pt x="13830" y="61150"/>
                </a:lnTo>
                <a:lnTo>
                  <a:pt x="11201" y="53378"/>
                </a:lnTo>
                <a:lnTo>
                  <a:pt x="11201" y="73943"/>
                </a:lnTo>
                <a:lnTo>
                  <a:pt x="12458" y="75323"/>
                </a:lnTo>
                <a:lnTo>
                  <a:pt x="18516" y="78981"/>
                </a:lnTo>
                <a:lnTo>
                  <a:pt x="24574" y="82753"/>
                </a:lnTo>
                <a:lnTo>
                  <a:pt x="31089" y="84490"/>
                </a:lnTo>
                <a:lnTo>
                  <a:pt x="46748" y="84463"/>
                </a:lnTo>
                <a:lnTo>
                  <a:pt x="52920" y="82867"/>
                </a:lnTo>
                <a:lnTo>
                  <a:pt x="59207" y="79425"/>
                </a:lnTo>
                <a:lnTo>
                  <a:pt x="65151" y="76123"/>
                </a:lnTo>
                <a:lnTo>
                  <a:pt x="67094" y="7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26760" y="6311912"/>
            <a:ext cx="78105" cy="81915"/>
          </a:xfrm>
          <a:custGeom>
            <a:avLst/>
            <a:gdLst/>
            <a:ahLst/>
            <a:cxnLst/>
            <a:rect l="l" t="t" r="r" b="b"/>
            <a:pathLst>
              <a:path w="78104" h="81914">
                <a:moveTo>
                  <a:pt x="78066" y="81838"/>
                </a:moveTo>
                <a:lnTo>
                  <a:pt x="78066" y="0"/>
                </a:lnTo>
                <a:lnTo>
                  <a:pt x="63550" y="0"/>
                </a:lnTo>
                <a:lnTo>
                  <a:pt x="41833" y="62750"/>
                </a:lnTo>
                <a:lnTo>
                  <a:pt x="39547" y="70065"/>
                </a:lnTo>
                <a:lnTo>
                  <a:pt x="38633" y="67322"/>
                </a:lnTo>
                <a:lnTo>
                  <a:pt x="37376" y="63322"/>
                </a:lnTo>
                <a:lnTo>
                  <a:pt x="16230" y="0"/>
                </a:lnTo>
                <a:lnTo>
                  <a:pt x="0" y="0"/>
                </a:lnTo>
                <a:lnTo>
                  <a:pt x="0" y="81838"/>
                </a:lnTo>
                <a:lnTo>
                  <a:pt x="10401" y="81838"/>
                </a:lnTo>
                <a:lnTo>
                  <a:pt x="10401" y="12115"/>
                </a:lnTo>
                <a:lnTo>
                  <a:pt x="34061" y="81838"/>
                </a:lnTo>
                <a:lnTo>
                  <a:pt x="43776" y="81838"/>
                </a:lnTo>
                <a:lnTo>
                  <a:pt x="67665" y="13373"/>
                </a:lnTo>
                <a:lnTo>
                  <a:pt x="67665" y="81838"/>
                </a:lnTo>
                <a:lnTo>
                  <a:pt x="78066" y="81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13171" y="6311912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4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4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83809" y="6311912"/>
            <a:ext cx="65405" cy="81915"/>
          </a:xfrm>
          <a:custGeom>
            <a:avLst/>
            <a:gdLst/>
            <a:ahLst/>
            <a:cxnLst/>
            <a:rect l="l" t="t" r="r" b="b"/>
            <a:pathLst>
              <a:path w="65404" h="81914">
                <a:moveTo>
                  <a:pt x="64808" y="9601"/>
                </a:moveTo>
                <a:lnTo>
                  <a:pt x="64808" y="0"/>
                </a:lnTo>
                <a:lnTo>
                  <a:pt x="0" y="0"/>
                </a:lnTo>
                <a:lnTo>
                  <a:pt x="0" y="9601"/>
                </a:lnTo>
                <a:lnTo>
                  <a:pt x="26974" y="9601"/>
                </a:lnTo>
                <a:lnTo>
                  <a:pt x="26974" y="81838"/>
                </a:lnTo>
                <a:lnTo>
                  <a:pt x="37833" y="81838"/>
                </a:lnTo>
                <a:lnTo>
                  <a:pt x="37833" y="9601"/>
                </a:lnTo>
                <a:lnTo>
                  <a:pt x="64808" y="96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56275" y="6310665"/>
            <a:ext cx="65405" cy="85090"/>
          </a:xfrm>
          <a:custGeom>
            <a:avLst/>
            <a:gdLst/>
            <a:ahLst/>
            <a:cxnLst/>
            <a:rect l="l" t="t" r="r" b="b"/>
            <a:pathLst>
              <a:path w="65404" h="85089">
                <a:moveTo>
                  <a:pt x="54635" y="79350"/>
                </a:moveTo>
                <a:lnTo>
                  <a:pt x="54635" y="63426"/>
                </a:lnTo>
                <a:lnTo>
                  <a:pt x="53835" y="65826"/>
                </a:lnTo>
                <a:lnTo>
                  <a:pt x="50749" y="70055"/>
                </a:lnTo>
                <a:lnTo>
                  <a:pt x="48463" y="71770"/>
                </a:lnTo>
                <a:lnTo>
                  <a:pt x="42062" y="74284"/>
                </a:lnTo>
                <a:lnTo>
                  <a:pt x="38633" y="74820"/>
                </a:lnTo>
                <a:lnTo>
                  <a:pt x="29717" y="74856"/>
                </a:lnTo>
                <a:lnTo>
                  <a:pt x="25488" y="74056"/>
                </a:lnTo>
                <a:lnTo>
                  <a:pt x="21031" y="72092"/>
                </a:lnTo>
                <a:lnTo>
                  <a:pt x="18059" y="70741"/>
                </a:lnTo>
                <a:lnTo>
                  <a:pt x="15316" y="68683"/>
                </a:lnTo>
                <a:lnTo>
                  <a:pt x="13601" y="66055"/>
                </a:lnTo>
                <a:lnTo>
                  <a:pt x="11772" y="63426"/>
                </a:lnTo>
                <a:lnTo>
                  <a:pt x="10629" y="59997"/>
                </a:lnTo>
                <a:lnTo>
                  <a:pt x="10172" y="55882"/>
                </a:lnTo>
                <a:lnTo>
                  <a:pt x="0" y="56796"/>
                </a:lnTo>
                <a:lnTo>
                  <a:pt x="27431" y="84457"/>
                </a:lnTo>
                <a:lnTo>
                  <a:pt x="40690" y="84457"/>
                </a:lnTo>
                <a:lnTo>
                  <a:pt x="45948" y="83428"/>
                </a:lnTo>
                <a:lnTo>
                  <a:pt x="54635" y="79350"/>
                </a:lnTo>
                <a:close/>
              </a:path>
              <a:path w="65404" h="85089">
                <a:moveTo>
                  <a:pt x="62636" y="24335"/>
                </a:moveTo>
                <a:lnTo>
                  <a:pt x="47891" y="2847"/>
                </a:lnTo>
                <a:lnTo>
                  <a:pt x="43319" y="904"/>
                </a:lnTo>
                <a:lnTo>
                  <a:pt x="38633" y="6"/>
                </a:lnTo>
                <a:lnTo>
                  <a:pt x="25717" y="0"/>
                </a:lnTo>
                <a:lnTo>
                  <a:pt x="21374" y="789"/>
                </a:lnTo>
                <a:lnTo>
                  <a:pt x="16687" y="2715"/>
                </a:lnTo>
                <a:lnTo>
                  <a:pt x="12344" y="4561"/>
                </a:lnTo>
                <a:lnTo>
                  <a:pt x="8915" y="7304"/>
                </a:lnTo>
                <a:lnTo>
                  <a:pt x="6629" y="10848"/>
                </a:lnTo>
                <a:lnTo>
                  <a:pt x="4229" y="14505"/>
                </a:lnTo>
                <a:lnTo>
                  <a:pt x="3086" y="18277"/>
                </a:lnTo>
                <a:lnTo>
                  <a:pt x="3086" y="26278"/>
                </a:lnTo>
                <a:lnTo>
                  <a:pt x="4000" y="29593"/>
                </a:lnTo>
                <a:lnTo>
                  <a:pt x="5943" y="32679"/>
                </a:lnTo>
                <a:lnTo>
                  <a:pt x="7886" y="35651"/>
                </a:lnTo>
                <a:lnTo>
                  <a:pt x="10744" y="38280"/>
                </a:lnTo>
                <a:lnTo>
                  <a:pt x="13487" y="39732"/>
                </a:lnTo>
                <a:lnTo>
                  <a:pt x="13487" y="18391"/>
                </a:lnTo>
                <a:lnTo>
                  <a:pt x="14973" y="15534"/>
                </a:lnTo>
                <a:lnTo>
                  <a:pt x="18059" y="13045"/>
                </a:lnTo>
                <a:lnTo>
                  <a:pt x="21031" y="10733"/>
                </a:lnTo>
                <a:lnTo>
                  <a:pt x="25488" y="9537"/>
                </a:lnTo>
                <a:lnTo>
                  <a:pt x="38633" y="9476"/>
                </a:lnTo>
                <a:lnTo>
                  <a:pt x="43319" y="10848"/>
                </a:lnTo>
                <a:lnTo>
                  <a:pt x="46520" y="13477"/>
                </a:lnTo>
                <a:lnTo>
                  <a:pt x="49834" y="16105"/>
                </a:lnTo>
                <a:lnTo>
                  <a:pt x="51663" y="19992"/>
                </a:lnTo>
                <a:lnTo>
                  <a:pt x="52235" y="25135"/>
                </a:lnTo>
                <a:lnTo>
                  <a:pt x="62636" y="24335"/>
                </a:lnTo>
                <a:close/>
              </a:path>
              <a:path w="65404" h="85089">
                <a:moveTo>
                  <a:pt x="65036" y="64340"/>
                </a:moveTo>
                <a:lnTo>
                  <a:pt x="65036" y="55653"/>
                </a:lnTo>
                <a:lnTo>
                  <a:pt x="63893" y="51767"/>
                </a:lnTo>
                <a:lnTo>
                  <a:pt x="61607" y="48338"/>
                </a:lnTo>
                <a:lnTo>
                  <a:pt x="59321" y="45023"/>
                </a:lnTo>
                <a:lnTo>
                  <a:pt x="55892" y="42280"/>
                </a:lnTo>
                <a:lnTo>
                  <a:pt x="50520" y="39843"/>
                </a:lnTo>
                <a:lnTo>
                  <a:pt x="47891" y="38623"/>
                </a:lnTo>
                <a:lnTo>
                  <a:pt x="41833" y="36794"/>
                </a:lnTo>
                <a:lnTo>
                  <a:pt x="24231" y="32908"/>
                </a:lnTo>
                <a:lnTo>
                  <a:pt x="18745" y="30964"/>
                </a:lnTo>
                <a:lnTo>
                  <a:pt x="16687" y="29021"/>
                </a:lnTo>
                <a:lnTo>
                  <a:pt x="14516" y="27078"/>
                </a:lnTo>
                <a:lnTo>
                  <a:pt x="13487" y="24678"/>
                </a:lnTo>
                <a:lnTo>
                  <a:pt x="13487" y="39732"/>
                </a:lnTo>
                <a:lnTo>
                  <a:pt x="17716" y="41937"/>
                </a:lnTo>
                <a:lnTo>
                  <a:pt x="22974" y="43652"/>
                </a:lnTo>
                <a:lnTo>
                  <a:pt x="30518" y="45366"/>
                </a:lnTo>
                <a:lnTo>
                  <a:pt x="37947" y="47195"/>
                </a:lnTo>
                <a:lnTo>
                  <a:pt x="54635" y="58396"/>
                </a:lnTo>
                <a:lnTo>
                  <a:pt x="54635" y="79350"/>
                </a:lnTo>
                <a:lnTo>
                  <a:pt x="55206" y="79085"/>
                </a:lnTo>
                <a:lnTo>
                  <a:pt x="58864" y="76113"/>
                </a:lnTo>
                <a:lnTo>
                  <a:pt x="61264" y="72341"/>
                </a:lnTo>
                <a:lnTo>
                  <a:pt x="63779" y="68455"/>
                </a:lnTo>
                <a:lnTo>
                  <a:pt x="65036" y="6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36285" y="6311912"/>
            <a:ext cx="64769" cy="83820"/>
          </a:xfrm>
          <a:custGeom>
            <a:avLst/>
            <a:gdLst/>
            <a:ahLst/>
            <a:cxnLst/>
            <a:rect l="l" t="t" r="r" b="b"/>
            <a:pathLst>
              <a:path w="64770" h="83820">
                <a:moveTo>
                  <a:pt x="64236" y="55435"/>
                </a:moveTo>
                <a:lnTo>
                  <a:pt x="64236" y="0"/>
                </a:lnTo>
                <a:lnTo>
                  <a:pt x="53378" y="0"/>
                </a:lnTo>
                <a:lnTo>
                  <a:pt x="53378" y="57492"/>
                </a:lnTo>
                <a:lnTo>
                  <a:pt x="51663" y="64465"/>
                </a:lnTo>
                <a:lnTo>
                  <a:pt x="48348" y="68122"/>
                </a:lnTo>
                <a:lnTo>
                  <a:pt x="44919" y="71666"/>
                </a:lnTo>
                <a:lnTo>
                  <a:pt x="39319" y="73494"/>
                </a:lnTo>
                <a:lnTo>
                  <a:pt x="26746" y="73494"/>
                </a:lnTo>
                <a:lnTo>
                  <a:pt x="10858" y="0"/>
                </a:lnTo>
                <a:lnTo>
                  <a:pt x="0" y="0"/>
                </a:lnTo>
                <a:lnTo>
                  <a:pt x="0" y="55892"/>
                </a:lnTo>
                <a:lnTo>
                  <a:pt x="1028" y="62750"/>
                </a:lnTo>
                <a:lnTo>
                  <a:pt x="24688" y="83210"/>
                </a:lnTo>
                <a:lnTo>
                  <a:pt x="40233" y="83210"/>
                </a:lnTo>
                <a:lnTo>
                  <a:pt x="46520" y="81724"/>
                </a:lnTo>
                <a:lnTo>
                  <a:pt x="51434" y="78638"/>
                </a:lnTo>
                <a:lnTo>
                  <a:pt x="56235" y="75666"/>
                </a:lnTo>
                <a:lnTo>
                  <a:pt x="59550" y="71666"/>
                </a:lnTo>
                <a:lnTo>
                  <a:pt x="61493" y="66865"/>
                </a:lnTo>
                <a:lnTo>
                  <a:pt x="63322" y="62064"/>
                </a:lnTo>
                <a:lnTo>
                  <a:pt x="64236" y="554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11151" y="6311912"/>
            <a:ext cx="57150" cy="81915"/>
          </a:xfrm>
          <a:custGeom>
            <a:avLst/>
            <a:gdLst/>
            <a:ahLst/>
            <a:cxnLst/>
            <a:rect l="l" t="t" r="r" b="b"/>
            <a:pathLst>
              <a:path w="57150" h="81914">
                <a:moveTo>
                  <a:pt x="45605" y="81838"/>
                </a:moveTo>
                <a:lnTo>
                  <a:pt x="45605" y="0"/>
                </a:lnTo>
                <a:lnTo>
                  <a:pt x="37376" y="0"/>
                </a:lnTo>
                <a:lnTo>
                  <a:pt x="0" y="53035"/>
                </a:lnTo>
                <a:lnTo>
                  <a:pt x="0" y="62293"/>
                </a:lnTo>
                <a:lnTo>
                  <a:pt x="9829" y="62293"/>
                </a:lnTo>
                <a:lnTo>
                  <a:pt x="9829" y="53035"/>
                </a:lnTo>
                <a:lnTo>
                  <a:pt x="35547" y="16230"/>
                </a:lnTo>
                <a:lnTo>
                  <a:pt x="35547" y="81838"/>
                </a:lnTo>
                <a:lnTo>
                  <a:pt x="45605" y="81838"/>
                </a:lnTo>
                <a:close/>
              </a:path>
              <a:path w="57150" h="81914">
                <a:moveTo>
                  <a:pt x="35547" y="62293"/>
                </a:moveTo>
                <a:lnTo>
                  <a:pt x="35547" y="53035"/>
                </a:lnTo>
                <a:lnTo>
                  <a:pt x="9829" y="53035"/>
                </a:lnTo>
                <a:lnTo>
                  <a:pt x="9829" y="62293"/>
                </a:lnTo>
                <a:lnTo>
                  <a:pt x="35547" y="62293"/>
                </a:lnTo>
                <a:close/>
              </a:path>
              <a:path w="57150" h="81914">
                <a:moveTo>
                  <a:pt x="56692" y="62293"/>
                </a:moveTo>
                <a:lnTo>
                  <a:pt x="56692" y="53035"/>
                </a:lnTo>
                <a:lnTo>
                  <a:pt x="45605" y="53035"/>
                </a:lnTo>
                <a:lnTo>
                  <a:pt x="45605" y="62293"/>
                </a:lnTo>
                <a:lnTo>
                  <a:pt x="56692" y="622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78131" y="6311569"/>
            <a:ext cx="53340" cy="83820"/>
          </a:xfrm>
          <a:custGeom>
            <a:avLst/>
            <a:gdLst/>
            <a:ahLst/>
            <a:cxnLst/>
            <a:rect l="l" t="t" r="r" b="b"/>
            <a:pathLst>
              <a:path w="53339" h="83820">
                <a:moveTo>
                  <a:pt x="53263" y="51435"/>
                </a:moveTo>
                <a:lnTo>
                  <a:pt x="53263" y="33718"/>
                </a:lnTo>
                <a:lnTo>
                  <a:pt x="52692" y="27203"/>
                </a:lnTo>
                <a:lnTo>
                  <a:pt x="20688" y="0"/>
                </a:lnTo>
                <a:lnTo>
                  <a:pt x="15773" y="1600"/>
                </a:lnTo>
                <a:lnTo>
                  <a:pt x="10585" y="5842"/>
                </a:lnTo>
                <a:lnTo>
                  <a:pt x="7886" y="8001"/>
                </a:lnTo>
                <a:lnTo>
                  <a:pt x="4914" y="12458"/>
                </a:lnTo>
                <a:lnTo>
                  <a:pt x="1028" y="24345"/>
                </a:lnTo>
                <a:lnTo>
                  <a:pt x="0" y="32118"/>
                </a:lnTo>
                <a:lnTo>
                  <a:pt x="0" y="41833"/>
                </a:lnTo>
                <a:lnTo>
                  <a:pt x="10287" y="77823"/>
                </a:lnTo>
                <a:lnTo>
                  <a:pt x="10287" y="41833"/>
                </a:lnTo>
                <a:lnTo>
                  <a:pt x="10608" y="32529"/>
                </a:lnTo>
                <a:lnTo>
                  <a:pt x="21945" y="8343"/>
                </a:lnTo>
                <a:lnTo>
                  <a:pt x="31203" y="8343"/>
                </a:lnTo>
                <a:lnTo>
                  <a:pt x="42976" y="41833"/>
                </a:lnTo>
                <a:lnTo>
                  <a:pt x="42976" y="77529"/>
                </a:lnTo>
                <a:lnTo>
                  <a:pt x="45377" y="75552"/>
                </a:lnTo>
                <a:lnTo>
                  <a:pt x="48348" y="70980"/>
                </a:lnTo>
                <a:lnTo>
                  <a:pt x="52235" y="59207"/>
                </a:lnTo>
                <a:lnTo>
                  <a:pt x="53263" y="51435"/>
                </a:lnTo>
                <a:close/>
              </a:path>
              <a:path w="53339" h="83820">
                <a:moveTo>
                  <a:pt x="42976" y="77529"/>
                </a:moveTo>
                <a:lnTo>
                  <a:pt x="42976" y="41833"/>
                </a:lnTo>
                <a:lnTo>
                  <a:pt x="42678" y="51093"/>
                </a:lnTo>
                <a:lnTo>
                  <a:pt x="41790" y="58650"/>
                </a:lnTo>
                <a:lnTo>
                  <a:pt x="40324" y="64513"/>
                </a:lnTo>
                <a:lnTo>
                  <a:pt x="38290" y="68694"/>
                </a:lnTo>
                <a:lnTo>
                  <a:pt x="35090" y="73152"/>
                </a:lnTo>
                <a:lnTo>
                  <a:pt x="31203" y="75323"/>
                </a:lnTo>
                <a:lnTo>
                  <a:pt x="21945" y="75259"/>
                </a:lnTo>
                <a:lnTo>
                  <a:pt x="10287" y="41833"/>
                </a:lnTo>
                <a:lnTo>
                  <a:pt x="10287" y="77823"/>
                </a:lnTo>
                <a:lnTo>
                  <a:pt x="12573" y="80695"/>
                </a:lnTo>
                <a:lnTo>
                  <a:pt x="18745" y="83553"/>
                </a:lnTo>
                <a:lnTo>
                  <a:pt x="32575" y="83553"/>
                </a:lnTo>
                <a:lnTo>
                  <a:pt x="37604" y="81953"/>
                </a:lnTo>
                <a:lnTo>
                  <a:pt x="42976" y="77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41682" y="6311569"/>
            <a:ext cx="53340" cy="83820"/>
          </a:xfrm>
          <a:custGeom>
            <a:avLst/>
            <a:gdLst/>
            <a:ahLst/>
            <a:cxnLst/>
            <a:rect l="l" t="t" r="r" b="b"/>
            <a:pathLst>
              <a:path w="53339" h="83820">
                <a:moveTo>
                  <a:pt x="53263" y="51435"/>
                </a:moveTo>
                <a:lnTo>
                  <a:pt x="53263" y="33718"/>
                </a:lnTo>
                <a:lnTo>
                  <a:pt x="52692" y="27203"/>
                </a:lnTo>
                <a:lnTo>
                  <a:pt x="20688" y="0"/>
                </a:lnTo>
                <a:lnTo>
                  <a:pt x="15773" y="1600"/>
                </a:lnTo>
                <a:lnTo>
                  <a:pt x="10585" y="5842"/>
                </a:lnTo>
                <a:lnTo>
                  <a:pt x="7886" y="8001"/>
                </a:lnTo>
                <a:lnTo>
                  <a:pt x="4914" y="12458"/>
                </a:lnTo>
                <a:lnTo>
                  <a:pt x="1028" y="24345"/>
                </a:lnTo>
                <a:lnTo>
                  <a:pt x="0" y="32118"/>
                </a:lnTo>
                <a:lnTo>
                  <a:pt x="0" y="41833"/>
                </a:lnTo>
                <a:lnTo>
                  <a:pt x="10287" y="77823"/>
                </a:lnTo>
                <a:lnTo>
                  <a:pt x="10287" y="41833"/>
                </a:lnTo>
                <a:lnTo>
                  <a:pt x="10608" y="32529"/>
                </a:lnTo>
                <a:lnTo>
                  <a:pt x="21945" y="8343"/>
                </a:lnTo>
                <a:lnTo>
                  <a:pt x="31203" y="8343"/>
                </a:lnTo>
                <a:lnTo>
                  <a:pt x="42976" y="41833"/>
                </a:lnTo>
                <a:lnTo>
                  <a:pt x="42976" y="77529"/>
                </a:lnTo>
                <a:lnTo>
                  <a:pt x="45377" y="75552"/>
                </a:lnTo>
                <a:lnTo>
                  <a:pt x="48348" y="70980"/>
                </a:lnTo>
                <a:lnTo>
                  <a:pt x="52235" y="59207"/>
                </a:lnTo>
                <a:lnTo>
                  <a:pt x="53263" y="51435"/>
                </a:lnTo>
                <a:close/>
              </a:path>
              <a:path w="53339" h="83820">
                <a:moveTo>
                  <a:pt x="42976" y="77529"/>
                </a:moveTo>
                <a:lnTo>
                  <a:pt x="42976" y="41833"/>
                </a:lnTo>
                <a:lnTo>
                  <a:pt x="42678" y="51093"/>
                </a:lnTo>
                <a:lnTo>
                  <a:pt x="41790" y="58650"/>
                </a:lnTo>
                <a:lnTo>
                  <a:pt x="40324" y="64513"/>
                </a:lnTo>
                <a:lnTo>
                  <a:pt x="38290" y="68694"/>
                </a:lnTo>
                <a:lnTo>
                  <a:pt x="35090" y="73152"/>
                </a:lnTo>
                <a:lnTo>
                  <a:pt x="31203" y="75323"/>
                </a:lnTo>
                <a:lnTo>
                  <a:pt x="21945" y="75259"/>
                </a:lnTo>
                <a:lnTo>
                  <a:pt x="10287" y="41833"/>
                </a:lnTo>
                <a:lnTo>
                  <a:pt x="10287" y="77823"/>
                </a:lnTo>
                <a:lnTo>
                  <a:pt x="12573" y="80695"/>
                </a:lnTo>
                <a:lnTo>
                  <a:pt x="18745" y="83553"/>
                </a:lnTo>
                <a:lnTo>
                  <a:pt x="32575" y="83553"/>
                </a:lnTo>
                <a:lnTo>
                  <a:pt x="37604" y="81953"/>
                </a:lnTo>
                <a:lnTo>
                  <a:pt x="42976" y="77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521068" y="631156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708275" y="6491566"/>
            <a:ext cx="183794" cy="835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907510" y="6490550"/>
            <a:ext cx="458800" cy="8458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223255" y="6490550"/>
            <a:ext cx="809815" cy="8458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521056" y="6491566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08275" y="6671576"/>
            <a:ext cx="183794" cy="835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907510" y="6670547"/>
            <a:ext cx="458800" cy="845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261368" y="6671919"/>
            <a:ext cx="67945" cy="81915"/>
          </a:xfrm>
          <a:custGeom>
            <a:avLst/>
            <a:gdLst/>
            <a:ahLst/>
            <a:cxnLst/>
            <a:rect l="l" t="t" r="r" b="b"/>
            <a:pathLst>
              <a:path w="67945" h="81915">
                <a:moveTo>
                  <a:pt x="10858" y="81838"/>
                </a:moveTo>
                <a:lnTo>
                  <a:pt x="10858" y="0"/>
                </a:lnTo>
                <a:lnTo>
                  <a:pt x="0" y="0"/>
                </a:lnTo>
                <a:lnTo>
                  <a:pt x="0" y="81838"/>
                </a:lnTo>
                <a:lnTo>
                  <a:pt x="10858" y="81838"/>
                </a:lnTo>
                <a:close/>
              </a:path>
              <a:path w="67945" h="81915">
                <a:moveTo>
                  <a:pt x="66179" y="0"/>
                </a:moveTo>
                <a:lnTo>
                  <a:pt x="51549" y="0"/>
                </a:lnTo>
                <a:lnTo>
                  <a:pt x="10858" y="40576"/>
                </a:lnTo>
                <a:lnTo>
                  <a:pt x="10858" y="53492"/>
                </a:lnTo>
                <a:lnTo>
                  <a:pt x="24231" y="40576"/>
                </a:lnTo>
                <a:lnTo>
                  <a:pt x="31889" y="51417"/>
                </a:lnTo>
                <a:lnTo>
                  <a:pt x="31889" y="33146"/>
                </a:lnTo>
                <a:lnTo>
                  <a:pt x="66179" y="0"/>
                </a:lnTo>
                <a:close/>
              </a:path>
              <a:path w="67945" h="81915">
                <a:moveTo>
                  <a:pt x="67665" y="81838"/>
                </a:moveTo>
                <a:lnTo>
                  <a:pt x="31889" y="33146"/>
                </a:lnTo>
                <a:lnTo>
                  <a:pt x="31889" y="51417"/>
                </a:lnTo>
                <a:lnTo>
                  <a:pt x="53378" y="81838"/>
                </a:lnTo>
                <a:lnTo>
                  <a:pt x="67665" y="81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334749" y="6670547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39" h="85090">
                <a:moveTo>
                  <a:pt x="78295" y="50749"/>
                </a:moveTo>
                <a:lnTo>
                  <a:pt x="78295" y="34290"/>
                </a:lnTo>
                <a:lnTo>
                  <a:pt x="76695" y="26974"/>
                </a:lnTo>
                <a:lnTo>
                  <a:pt x="47205" y="121"/>
                </a:lnTo>
                <a:lnTo>
                  <a:pt x="39204" y="0"/>
                </a:lnTo>
                <a:lnTo>
                  <a:pt x="30952" y="726"/>
                </a:lnTo>
                <a:lnTo>
                  <a:pt x="685" y="33789"/>
                </a:lnTo>
                <a:lnTo>
                  <a:pt x="0" y="43434"/>
                </a:lnTo>
                <a:lnTo>
                  <a:pt x="0" y="50520"/>
                </a:lnTo>
                <a:lnTo>
                  <a:pt x="1600" y="57378"/>
                </a:lnTo>
                <a:lnTo>
                  <a:pt x="7772" y="70180"/>
                </a:lnTo>
                <a:lnTo>
                  <a:pt x="11201" y="73943"/>
                </a:lnTo>
                <a:lnTo>
                  <a:pt x="11201" y="43548"/>
                </a:lnTo>
                <a:lnTo>
                  <a:pt x="11715" y="35020"/>
                </a:lnTo>
                <a:lnTo>
                  <a:pt x="44691" y="9372"/>
                </a:lnTo>
                <a:lnTo>
                  <a:pt x="49491" y="10744"/>
                </a:lnTo>
                <a:lnTo>
                  <a:pt x="58178" y="16230"/>
                </a:lnTo>
                <a:lnTo>
                  <a:pt x="61493" y="20002"/>
                </a:lnTo>
                <a:lnTo>
                  <a:pt x="63665" y="25031"/>
                </a:lnTo>
                <a:lnTo>
                  <a:pt x="65951" y="29946"/>
                </a:lnTo>
                <a:lnTo>
                  <a:pt x="67094" y="35775"/>
                </a:lnTo>
                <a:lnTo>
                  <a:pt x="67094" y="74134"/>
                </a:lnTo>
                <a:lnTo>
                  <a:pt x="69951" y="71208"/>
                </a:lnTo>
                <a:lnTo>
                  <a:pt x="76581" y="58178"/>
                </a:lnTo>
                <a:lnTo>
                  <a:pt x="78295" y="50749"/>
                </a:lnTo>
                <a:close/>
              </a:path>
              <a:path w="78739" h="85090">
                <a:moveTo>
                  <a:pt x="67094" y="74134"/>
                </a:moveTo>
                <a:lnTo>
                  <a:pt x="67094" y="42405"/>
                </a:lnTo>
                <a:lnTo>
                  <a:pt x="66601" y="49841"/>
                </a:lnTo>
                <a:lnTo>
                  <a:pt x="65122" y="56378"/>
                </a:lnTo>
                <a:lnTo>
                  <a:pt x="62657" y="62014"/>
                </a:lnTo>
                <a:lnTo>
                  <a:pt x="59207" y="66751"/>
                </a:lnTo>
                <a:lnTo>
                  <a:pt x="53949" y="72466"/>
                </a:lnTo>
                <a:lnTo>
                  <a:pt x="47205" y="75323"/>
                </a:lnTo>
                <a:lnTo>
                  <a:pt x="30952" y="75264"/>
                </a:lnTo>
                <a:lnTo>
                  <a:pt x="24460" y="72466"/>
                </a:lnTo>
                <a:lnTo>
                  <a:pt x="13830" y="61150"/>
                </a:lnTo>
                <a:lnTo>
                  <a:pt x="11201" y="53378"/>
                </a:lnTo>
                <a:lnTo>
                  <a:pt x="11201" y="73943"/>
                </a:lnTo>
                <a:lnTo>
                  <a:pt x="12458" y="75323"/>
                </a:lnTo>
                <a:lnTo>
                  <a:pt x="18516" y="78981"/>
                </a:lnTo>
                <a:lnTo>
                  <a:pt x="24574" y="82753"/>
                </a:lnTo>
                <a:lnTo>
                  <a:pt x="31089" y="84490"/>
                </a:lnTo>
                <a:lnTo>
                  <a:pt x="46748" y="84463"/>
                </a:lnTo>
                <a:lnTo>
                  <a:pt x="52920" y="82867"/>
                </a:lnTo>
                <a:lnTo>
                  <a:pt x="59207" y="79425"/>
                </a:lnTo>
                <a:lnTo>
                  <a:pt x="65151" y="76123"/>
                </a:lnTo>
                <a:lnTo>
                  <a:pt x="67094" y="7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426760" y="6671919"/>
            <a:ext cx="78105" cy="81915"/>
          </a:xfrm>
          <a:custGeom>
            <a:avLst/>
            <a:gdLst/>
            <a:ahLst/>
            <a:cxnLst/>
            <a:rect l="l" t="t" r="r" b="b"/>
            <a:pathLst>
              <a:path w="78104" h="81915">
                <a:moveTo>
                  <a:pt x="78066" y="81838"/>
                </a:moveTo>
                <a:lnTo>
                  <a:pt x="78066" y="0"/>
                </a:lnTo>
                <a:lnTo>
                  <a:pt x="63550" y="0"/>
                </a:lnTo>
                <a:lnTo>
                  <a:pt x="41833" y="62750"/>
                </a:lnTo>
                <a:lnTo>
                  <a:pt x="39547" y="70065"/>
                </a:lnTo>
                <a:lnTo>
                  <a:pt x="38633" y="67322"/>
                </a:lnTo>
                <a:lnTo>
                  <a:pt x="37376" y="63322"/>
                </a:lnTo>
                <a:lnTo>
                  <a:pt x="16230" y="0"/>
                </a:lnTo>
                <a:lnTo>
                  <a:pt x="0" y="0"/>
                </a:lnTo>
                <a:lnTo>
                  <a:pt x="0" y="81838"/>
                </a:lnTo>
                <a:lnTo>
                  <a:pt x="10401" y="81838"/>
                </a:lnTo>
                <a:lnTo>
                  <a:pt x="10401" y="12115"/>
                </a:lnTo>
                <a:lnTo>
                  <a:pt x="34061" y="81838"/>
                </a:lnTo>
                <a:lnTo>
                  <a:pt x="43776" y="81838"/>
                </a:lnTo>
                <a:lnTo>
                  <a:pt x="67665" y="13373"/>
                </a:lnTo>
                <a:lnTo>
                  <a:pt x="67665" y="81838"/>
                </a:lnTo>
                <a:lnTo>
                  <a:pt x="78066" y="81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513171" y="6671919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583809" y="6671919"/>
            <a:ext cx="65405" cy="81915"/>
          </a:xfrm>
          <a:custGeom>
            <a:avLst/>
            <a:gdLst/>
            <a:ahLst/>
            <a:cxnLst/>
            <a:rect l="l" t="t" r="r" b="b"/>
            <a:pathLst>
              <a:path w="65404" h="81915">
                <a:moveTo>
                  <a:pt x="64808" y="9601"/>
                </a:moveTo>
                <a:lnTo>
                  <a:pt x="64808" y="0"/>
                </a:lnTo>
                <a:lnTo>
                  <a:pt x="0" y="0"/>
                </a:lnTo>
                <a:lnTo>
                  <a:pt x="0" y="9601"/>
                </a:lnTo>
                <a:lnTo>
                  <a:pt x="26974" y="9601"/>
                </a:lnTo>
                <a:lnTo>
                  <a:pt x="26974" y="81838"/>
                </a:lnTo>
                <a:lnTo>
                  <a:pt x="37833" y="81838"/>
                </a:lnTo>
                <a:lnTo>
                  <a:pt x="37833" y="9601"/>
                </a:lnTo>
                <a:lnTo>
                  <a:pt x="64808" y="96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656275" y="6670672"/>
            <a:ext cx="65405" cy="85090"/>
          </a:xfrm>
          <a:custGeom>
            <a:avLst/>
            <a:gdLst/>
            <a:ahLst/>
            <a:cxnLst/>
            <a:rect l="l" t="t" r="r" b="b"/>
            <a:pathLst>
              <a:path w="65404" h="85090">
                <a:moveTo>
                  <a:pt x="54635" y="79350"/>
                </a:moveTo>
                <a:lnTo>
                  <a:pt x="54635" y="63426"/>
                </a:lnTo>
                <a:lnTo>
                  <a:pt x="53835" y="65826"/>
                </a:lnTo>
                <a:lnTo>
                  <a:pt x="50749" y="70055"/>
                </a:lnTo>
                <a:lnTo>
                  <a:pt x="48463" y="71770"/>
                </a:lnTo>
                <a:lnTo>
                  <a:pt x="42062" y="74284"/>
                </a:lnTo>
                <a:lnTo>
                  <a:pt x="38633" y="74820"/>
                </a:lnTo>
                <a:lnTo>
                  <a:pt x="29717" y="74856"/>
                </a:lnTo>
                <a:lnTo>
                  <a:pt x="25488" y="74056"/>
                </a:lnTo>
                <a:lnTo>
                  <a:pt x="21031" y="72092"/>
                </a:lnTo>
                <a:lnTo>
                  <a:pt x="18059" y="70741"/>
                </a:lnTo>
                <a:lnTo>
                  <a:pt x="15316" y="68683"/>
                </a:lnTo>
                <a:lnTo>
                  <a:pt x="13601" y="66055"/>
                </a:lnTo>
                <a:lnTo>
                  <a:pt x="11772" y="63426"/>
                </a:lnTo>
                <a:lnTo>
                  <a:pt x="10629" y="59997"/>
                </a:lnTo>
                <a:lnTo>
                  <a:pt x="10172" y="55882"/>
                </a:lnTo>
                <a:lnTo>
                  <a:pt x="0" y="56796"/>
                </a:lnTo>
                <a:lnTo>
                  <a:pt x="27431" y="84457"/>
                </a:lnTo>
                <a:lnTo>
                  <a:pt x="40690" y="84457"/>
                </a:lnTo>
                <a:lnTo>
                  <a:pt x="45948" y="83428"/>
                </a:lnTo>
                <a:lnTo>
                  <a:pt x="54635" y="79350"/>
                </a:lnTo>
                <a:close/>
              </a:path>
              <a:path w="65404" h="85090">
                <a:moveTo>
                  <a:pt x="62636" y="24335"/>
                </a:moveTo>
                <a:lnTo>
                  <a:pt x="47891" y="2847"/>
                </a:lnTo>
                <a:lnTo>
                  <a:pt x="43319" y="904"/>
                </a:lnTo>
                <a:lnTo>
                  <a:pt x="38633" y="6"/>
                </a:lnTo>
                <a:lnTo>
                  <a:pt x="25717" y="0"/>
                </a:lnTo>
                <a:lnTo>
                  <a:pt x="21374" y="789"/>
                </a:lnTo>
                <a:lnTo>
                  <a:pt x="16687" y="2715"/>
                </a:lnTo>
                <a:lnTo>
                  <a:pt x="12344" y="4561"/>
                </a:lnTo>
                <a:lnTo>
                  <a:pt x="8915" y="7304"/>
                </a:lnTo>
                <a:lnTo>
                  <a:pt x="6629" y="10848"/>
                </a:lnTo>
                <a:lnTo>
                  <a:pt x="4229" y="14505"/>
                </a:lnTo>
                <a:lnTo>
                  <a:pt x="3086" y="18277"/>
                </a:lnTo>
                <a:lnTo>
                  <a:pt x="3086" y="26278"/>
                </a:lnTo>
                <a:lnTo>
                  <a:pt x="4000" y="29593"/>
                </a:lnTo>
                <a:lnTo>
                  <a:pt x="5943" y="32679"/>
                </a:lnTo>
                <a:lnTo>
                  <a:pt x="7886" y="35651"/>
                </a:lnTo>
                <a:lnTo>
                  <a:pt x="10744" y="38280"/>
                </a:lnTo>
                <a:lnTo>
                  <a:pt x="13487" y="39732"/>
                </a:lnTo>
                <a:lnTo>
                  <a:pt x="13487" y="18391"/>
                </a:lnTo>
                <a:lnTo>
                  <a:pt x="14973" y="15534"/>
                </a:lnTo>
                <a:lnTo>
                  <a:pt x="18059" y="13045"/>
                </a:lnTo>
                <a:lnTo>
                  <a:pt x="21031" y="10733"/>
                </a:lnTo>
                <a:lnTo>
                  <a:pt x="25488" y="9537"/>
                </a:lnTo>
                <a:lnTo>
                  <a:pt x="38633" y="9476"/>
                </a:lnTo>
                <a:lnTo>
                  <a:pt x="43319" y="10848"/>
                </a:lnTo>
                <a:lnTo>
                  <a:pt x="46520" y="13477"/>
                </a:lnTo>
                <a:lnTo>
                  <a:pt x="49834" y="16105"/>
                </a:lnTo>
                <a:lnTo>
                  <a:pt x="51663" y="19992"/>
                </a:lnTo>
                <a:lnTo>
                  <a:pt x="52235" y="25135"/>
                </a:lnTo>
                <a:lnTo>
                  <a:pt x="62636" y="24335"/>
                </a:lnTo>
                <a:close/>
              </a:path>
              <a:path w="65404" h="85090">
                <a:moveTo>
                  <a:pt x="65036" y="64340"/>
                </a:moveTo>
                <a:lnTo>
                  <a:pt x="65036" y="55653"/>
                </a:lnTo>
                <a:lnTo>
                  <a:pt x="63893" y="51767"/>
                </a:lnTo>
                <a:lnTo>
                  <a:pt x="61607" y="48338"/>
                </a:lnTo>
                <a:lnTo>
                  <a:pt x="59321" y="45023"/>
                </a:lnTo>
                <a:lnTo>
                  <a:pt x="55892" y="42280"/>
                </a:lnTo>
                <a:lnTo>
                  <a:pt x="50520" y="39843"/>
                </a:lnTo>
                <a:lnTo>
                  <a:pt x="47891" y="38623"/>
                </a:lnTo>
                <a:lnTo>
                  <a:pt x="41833" y="36794"/>
                </a:lnTo>
                <a:lnTo>
                  <a:pt x="24231" y="32908"/>
                </a:lnTo>
                <a:lnTo>
                  <a:pt x="18745" y="30964"/>
                </a:lnTo>
                <a:lnTo>
                  <a:pt x="16687" y="29021"/>
                </a:lnTo>
                <a:lnTo>
                  <a:pt x="14516" y="27078"/>
                </a:lnTo>
                <a:lnTo>
                  <a:pt x="13487" y="24678"/>
                </a:lnTo>
                <a:lnTo>
                  <a:pt x="13487" y="39732"/>
                </a:lnTo>
                <a:lnTo>
                  <a:pt x="17716" y="41937"/>
                </a:lnTo>
                <a:lnTo>
                  <a:pt x="22974" y="43652"/>
                </a:lnTo>
                <a:lnTo>
                  <a:pt x="30518" y="45366"/>
                </a:lnTo>
                <a:lnTo>
                  <a:pt x="37947" y="47195"/>
                </a:lnTo>
                <a:lnTo>
                  <a:pt x="54635" y="58396"/>
                </a:lnTo>
                <a:lnTo>
                  <a:pt x="54635" y="79350"/>
                </a:lnTo>
                <a:lnTo>
                  <a:pt x="55206" y="79085"/>
                </a:lnTo>
                <a:lnTo>
                  <a:pt x="58864" y="76113"/>
                </a:lnTo>
                <a:lnTo>
                  <a:pt x="61264" y="72341"/>
                </a:lnTo>
                <a:lnTo>
                  <a:pt x="63779" y="68455"/>
                </a:lnTo>
                <a:lnTo>
                  <a:pt x="65036" y="6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736285" y="6671919"/>
            <a:ext cx="64769" cy="83820"/>
          </a:xfrm>
          <a:custGeom>
            <a:avLst/>
            <a:gdLst/>
            <a:ahLst/>
            <a:cxnLst/>
            <a:rect l="l" t="t" r="r" b="b"/>
            <a:pathLst>
              <a:path w="64770" h="83820">
                <a:moveTo>
                  <a:pt x="64236" y="55435"/>
                </a:moveTo>
                <a:lnTo>
                  <a:pt x="64236" y="0"/>
                </a:lnTo>
                <a:lnTo>
                  <a:pt x="53378" y="0"/>
                </a:lnTo>
                <a:lnTo>
                  <a:pt x="53378" y="57492"/>
                </a:lnTo>
                <a:lnTo>
                  <a:pt x="51663" y="64465"/>
                </a:lnTo>
                <a:lnTo>
                  <a:pt x="48348" y="68122"/>
                </a:lnTo>
                <a:lnTo>
                  <a:pt x="44919" y="71666"/>
                </a:lnTo>
                <a:lnTo>
                  <a:pt x="39319" y="73494"/>
                </a:lnTo>
                <a:lnTo>
                  <a:pt x="26746" y="73494"/>
                </a:lnTo>
                <a:lnTo>
                  <a:pt x="10858" y="0"/>
                </a:lnTo>
                <a:lnTo>
                  <a:pt x="0" y="0"/>
                </a:lnTo>
                <a:lnTo>
                  <a:pt x="0" y="55892"/>
                </a:lnTo>
                <a:lnTo>
                  <a:pt x="1028" y="62750"/>
                </a:lnTo>
                <a:lnTo>
                  <a:pt x="24688" y="83210"/>
                </a:lnTo>
                <a:lnTo>
                  <a:pt x="40233" y="83210"/>
                </a:lnTo>
                <a:lnTo>
                  <a:pt x="46520" y="81724"/>
                </a:lnTo>
                <a:lnTo>
                  <a:pt x="51434" y="78638"/>
                </a:lnTo>
                <a:lnTo>
                  <a:pt x="56235" y="75666"/>
                </a:lnTo>
                <a:lnTo>
                  <a:pt x="59550" y="71666"/>
                </a:lnTo>
                <a:lnTo>
                  <a:pt x="61493" y="66865"/>
                </a:lnTo>
                <a:lnTo>
                  <a:pt x="63322" y="62064"/>
                </a:lnTo>
                <a:lnTo>
                  <a:pt x="64236" y="554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811151" y="6671919"/>
            <a:ext cx="57150" cy="81915"/>
          </a:xfrm>
          <a:custGeom>
            <a:avLst/>
            <a:gdLst/>
            <a:ahLst/>
            <a:cxnLst/>
            <a:rect l="l" t="t" r="r" b="b"/>
            <a:pathLst>
              <a:path w="57150" h="81915">
                <a:moveTo>
                  <a:pt x="45605" y="81838"/>
                </a:moveTo>
                <a:lnTo>
                  <a:pt x="45605" y="0"/>
                </a:lnTo>
                <a:lnTo>
                  <a:pt x="37376" y="0"/>
                </a:lnTo>
                <a:lnTo>
                  <a:pt x="0" y="53035"/>
                </a:lnTo>
                <a:lnTo>
                  <a:pt x="0" y="62293"/>
                </a:lnTo>
                <a:lnTo>
                  <a:pt x="9829" y="62293"/>
                </a:lnTo>
                <a:lnTo>
                  <a:pt x="9829" y="53035"/>
                </a:lnTo>
                <a:lnTo>
                  <a:pt x="35547" y="16230"/>
                </a:lnTo>
                <a:lnTo>
                  <a:pt x="35547" y="81838"/>
                </a:lnTo>
                <a:lnTo>
                  <a:pt x="45605" y="81838"/>
                </a:lnTo>
                <a:close/>
              </a:path>
              <a:path w="57150" h="81915">
                <a:moveTo>
                  <a:pt x="35547" y="62293"/>
                </a:moveTo>
                <a:lnTo>
                  <a:pt x="35547" y="53035"/>
                </a:lnTo>
                <a:lnTo>
                  <a:pt x="9829" y="53035"/>
                </a:lnTo>
                <a:lnTo>
                  <a:pt x="9829" y="62293"/>
                </a:lnTo>
                <a:lnTo>
                  <a:pt x="35547" y="62293"/>
                </a:lnTo>
                <a:close/>
              </a:path>
              <a:path w="57150" h="81915">
                <a:moveTo>
                  <a:pt x="56692" y="62293"/>
                </a:moveTo>
                <a:lnTo>
                  <a:pt x="56692" y="53035"/>
                </a:lnTo>
                <a:lnTo>
                  <a:pt x="45605" y="53035"/>
                </a:lnTo>
                <a:lnTo>
                  <a:pt x="45605" y="62293"/>
                </a:lnTo>
                <a:lnTo>
                  <a:pt x="56692" y="622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878131" y="6671576"/>
            <a:ext cx="53340" cy="83820"/>
          </a:xfrm>
          <a:custGeom>
            <a:avLst/>
            <a:gdLst/>
            <a:ahLst/>
            <a:cxnLst/>
            <a:rect l="l" t="t" r="r" b="b"/>
            <a:pathLst>
              <a:path w="53339" h="83820">
                <a:moveTo>
                  <a:pt x="53263" y="51435"/>
                </a:moveTo>
                <a:lnTo>
                  <a:pt x="53263" y="33718"/>
                </a:lnTo>
                <a:lnTo>
                  <a:pt x="52692" y="27203"/>
                </a:lnTo>
                <a:lnTo>
                  <a:pt x="20688" y="0"/>
                </a:lnTo>
                <a:lnTo>
                  <a:pt x="15773" y="1600"/>
                </a:lnTo>
                <a:lnTo>
                  <a:pt x="10585" y="5842"/>
                </a:lnTo>
                <a:lnTo>
                  <a:pt x="7886" y="8001"/>
                </a:lnTo>
                <a:lnTo>
                  <a:pt x="4914" y="12458"/>
                </a:lnTo>
                <a:lnTo>
                  <a:pt x="1028" y="24345"/>
                </a:lnTo>
                <a:lnTo>
                  <a:pt x="0" y="32118"/>
                </a:lnTo>
                <a:lnTo>
                  <a:pt x="0" y="41833"/>
                </a:lnTo>
                <a:lnTo>
                  <a:pt x="10287" y="77823"/>
                </a:lnTo>
                <a:lnTo>
                  <a:pt x="10287" y="41833"/>
                </a:lnTo>
                <a:lnTo>
                  <a:pt x="10608" y="32529"/>
                </a:lnTo>
                <a:lnTo>
                  <a:pt x="21945" y="8343"/>
                </a:lnTo>
                <a:lnTo>
                  <a:pt x="31203" y="8343"/>
                </a:lnTo>
                <a:lnTo>
                  <a:pt x="42976" y="41833"/>
                </a:lnTo>
                <a:lnTo>
                  <a:pt x="42976" y="77529"/>
                </a:lnTo>
                <a:lnTo>
                  <a:pt x="45377" y="75552"/>
                </a:lnTo>
                <a:lnTo>
                  <a:pt x="48348" y="70980"/>
                </a:lnTo>
                <a:lnTo>
                  <a:pt x="52235" y="59207"/>
                </a:lnTo>
                <a:lnTo>
                  <a:pt x="53263" y="51435"/>
                </a:lnTo>
                <a:close/>
              </a:path>
              <a:path w="53339" h="83820">
                <a:moveTo>
                  <a:pt x="42976" y="77529"/>
                </a:moveTo>
                <a:lnTo>
                  <a:pt x="42976" y="41833"/>
                </a:lnTo>
                <a:lnTo>
                  <a:pt x="42678" y="51093"/>
                </a:lnTo>
                <a:lnTo>
                  <a:pt x="41790" y="58650"/>
                </a:lnTo>
                <a:lnTo>
                  <a:pt x="40324" y="64513"/>
                </a:lnTo>
                <a:lnTo>
                  <a:pt x="38290" y="68694"/>
                </a:lnTo>
                <a:lnTo>
                  <a:pt x="35090" y="73152"/>
                </a:lnTo>
                <a:lnTo>
                  <a:pt x="31203" y="75323"/>
                </a:lnTo>
                <a:lnTo>
                  <a:pt x="21945" y="75259"/>
                </a:lnTo>
                <a:lnTo>
                  <a:pt x="10287" y="41833"/>
                </a:lnTo>
                <a:lnTo>
                  <a:pt x="10287" y="77823"/>
                </a:lnTo>
                <a:lnTo>
                  <a:pt x="12573" y="80695"/>
                </a:lnTo>
                <a:lnTo>
                  <a:pt x="18745" y="83553"/>
                </a:lnTo>
                <a:lnTo>
                  <a:pt x="32575" y="83553"/>
                </a:lnTo>
                <a:lnTo>
                  <a:pt x="37604" y="81953"/>
                </a:lnTo>
                <a:lnTo>
                  <a:pt x="42976" y="77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941682" y="6671576"/>
            <a:ext cx="53340" cy="83820"/>
          </a:xfrm>
          <a:custGeom>
            <a:avLst/>
            <a:gdLst/>
            <a:ahLst/>
            <a:cxnLst/>
            <a:rect l="l" t="t" r="r" b="b"/>
            <a:pathLst>
              <a:path w="53339" h="83820">
                <a:moveTo>
                  <a:pt x="53263" y="51435"/>
                </a:moveTo>
                <a:lnTo>
                  <a:pt x="53263" y="33718"/>
                </a:lnTo>
                <a:lnTo>
                  <a:pt x="52692" y="27203"/>
                </a:lnTo>
                <a:lnTo>
                  <a:pt x="20688" y="0"/>
                </a:lnTo>
                <a:lnTo>
                  <a:pt x="15773" y="1600"/>
                </a:lnTo>
                <a:lnTo>
                  <a:pt x="10585" y="5842"/>
                </a:lnTo>
                <a:lnTo>
                  <a:pt x="7886" y="8001"/>
                </a:lnTo>
                <a:lnTo>
                  <a:pt x="4914" y="12458"/>
                </a:lnTo>
                <a:lnTo>
                  <a:pt x="1028" y="24345"/>
                </a:lnTo>
                <a:lnTo>
                  <a:pt x="0" y="32118"/>
                </a:lnTo>
                <a:lnTo>
                  <a:pt x="0" y="41833"/>
                </a:lnTo>
                <a:lnTo>
                  <a:pt x="10287" y="77823"/>
                </a:lnTo>
                <a:lnTo>
                  <a:pt x="10287" y="41833"/>
                </a:lnTo>
                <a:lnTo>
                  <a:pt x="10608" y="32529"/>
                </a:lnTo>
                <a:lnTo>
                  <a:pt x="21945" y="8343"/>
                </a:lnTo>
                <a:lnTo>
                  <a:pt x="31203" y="8343"/>
                </a:lnTo>
                <a:lnTo>
                  <a:pt x="42976" y="41833"/>
                </a:lnTo>
                <a:lnTo>
                  <a:pt x="42976" y="77529"/>
                </a:lnTo>
                <a:lnTo>
                  <a:pt x="45377" y="75552"/>
                </a:lnTo>
                <a:lnTo>
                  <a:pt x="48348" y="70980"/>
                </a:lnTo>
                <a:lnTo>
                  <a:pt x="52235" y="59207"/>
                </a:lnTo>
                <a:lnTo>
                  <a:pt x="53263" y="51435"/>
                </a:lnTo>
                <a:close/>
              </a:path>
              <a:path w="53339" h="83820">
                <a:moveTo>
                  <a:pt x="42976" y="77529"/>
                </a:moveTo>
                <a:lnTo>
                  <a:pt x="42976" y="41833"/>
                </a:lnTo>
                <a:lnTo>
                  <a:pt x="42678" y="51093"/>
                </a:lnTo>
                <a:lnTo>
                  <a:pt x="41790" y="58650"/>
                </a:lnTo>
                <a:lnTo>
                  <a:pt x="40324" y="64513"/>
                </a:lnTo>
                <a:lnTo>
                  <a:pt x="38290" y="68694"/>
                </a:lnTo>
                <a:lnTo>
                  <a:pt x="35090" y="73152"/>
                </a:lnTo>
                <a:lnTo>
                  <a:pt x="31203" y="75323"/>
                </a:lnTo>
                <a:lnTo>
                  <a:pt x="21945" y="75259"/>
                </a:lnTo>
                <a:lnTo>
                  <a:pt x="10287" y="41833"/>
                </a:lnTo>
                <a:lnTo>
                  <a:pt x="10287" y="77823"/>
                </a:lnTo>
                <a:lnTo>
                  <a:pt x="12573" y="80695"/>
                </a:lnTo>
                <a:lnTo>
                  <a:pt x="18745" y="83553"/>
                </a:lnTo>
                <a:lnTo>
                  <a:pt x="32575" y="83553"/>
                </a:lnTo>
                <a:lnTo>
                  <a:pt x="37604" y="81953"/>
                </a:lnTo>
                <a:lnTo>
                  <a:pt x="42976" y="77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521068" y="6671564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609113" y="6850545"/>
            <a:ext cx="395020" cy="844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990162" y="6851574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045711" y="6851574"/>
            <a:ext cx="235800" cy="10618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356059" y="6851916"/>
            <a:ext cx="75565" cy="81915"/>
          </a:xfrm>
          <a:custGeom>
            <a:avLst/>
            <a:gdLst/>
            <a:ahLst/>
            <a:cxnLst/>
            <a:rect l="l" t="t" r="r" b="b"/>
            <a:pathLst>
              <a:path w="75564" h="81915">
                <a:moveTo>
                  <a:pt x="75095" y="0"/>
                </a:moveTo>
                <a:lnTo>
                  <a:pt x="62407" y="0"/>
                </a:lnTo>
                <a:lnTo>
                  <a:pt x="43091" y="29489"/>
                </a:lnTo>
                <a:lnTo>
                  <a:pt x="40004" y="34289"/>
                </a:lnTo>
                <a:lnTo>
                  <a:pt x="37604" y="38519"/>
                </a:lnTo>
                <a:lnTo>
                  <a:pt x="34975" y="33947"/>
                </a:lnTo>
                <a:lnTo>
                  <a:pt x="32232" y="29375"/>
                </a:lnTo>
                <a:lnTo>
                  <a:pt x="29146" y="24803"/>
                </a:lnTo>
                <a:lnTo>
                  <a:pt x="13030" y="0"/>
                </a:lnTo>
                <a:lnTo>
                  <a:pt x="0" y="0"/>
                </a:lnTo>
                <a:lnTo>
                  <a:pt x="31546" y="47205"/>
                </a:lnTo>
                <a:lnTo>
                  <a:pt x="31546" y="81838"/>
                </a:lnTo>
                <a:lnTo>
                  <a:pt x="42405" y="81838"/>
                </a:lnTo>
                <a:lnTo>
                  <a:pt x="42405" y="47205"/>
                </a:lnTo>
                <a:lnTo>
                  <a:pt x="75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423268" y="6851916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504992" y="6850669"/>
            <a:ext cx="65405" cy="85090"/>
          </a:xfrm>
          <a:custGeom>
            <a:avLst/>
            <a:gdLst/>
            <a:ahLst/>
            <a:cxnLst/>
            <a:rect l="l" t="t" r="r" b="b"/>
            <a:pathLst>
              <a:path w="65404" h="85090">
                <a:moveTo>
                  <a:pt x="54635" y="79350"/>
                </a:moveTo>
                <a:lnTo>
                  <a:pt x="54635" y="63426"/>
                </a:lnTo>
                <a:lnTo>
                  <a:pt x="53835" y="65826"/>
                </a:lnTo>
                <a:lnTo>
                  <a:pt x="50749" y="70055"/>
                </a:lnTo>
                <a:lnTo>
                  <a:pt x="48463" y="71770"/>
                </a:lnTo>
                <a:lnTo>
                  <a:pt x="42062" y="74284"/>
                </a:lnTo>
                <a:lnTo>
                  <a:pt x="38633" y="74820"/>
                </a:lnTo>
                <a:lnTo>
                  <a:pt x="29717" y="74856"/>
                </a:lnTo>
                <a:lnTo>
                  <a:pt x="25488" y="74056"/>
                </a:lnTo>
                <a:lnTo>
                  <a:pt x="21031" y="72092"/>
                </a:lnTo>
                <a:lnTo>
                  <a:pt x="18059" y="70741"/>
                </a:lnTo>
                <a:lnTo>
                  <a:pt x="15316" y="68683"/>
                </a:lnTo>
                <a:lnTo>
                  <a:pt x="13601" y="66055"/>
                </a:lnTo>
                <a:lnTo>
                  <a:pt x="11772" y="63426"/>
                </a:lnTo>
                <a:lnTo>
                  <a:pt x="10629" y="59997"/>
                </a:lnTo>
                <a:lnTo>
                  <a:pt x="10172" y="55882"/>
                </a:lnTo>
                <a:lnTo>
                  <a:pt x="0" y="56796"/>
                </a:lnTo>
                <a:lnTo>
                  <a:pt x="27431" y="84457"/>
                </a:lnTo>
                <a:lnTo>
                  <a:pt x="40690" y="84457"/>
                </a:lnTo>
                <a:lnTo>
                  <a:pt x="45948" y="83428"/>
                </a:lnTo>
                <a:lnTo>
                  <a:pt x="54635" y="79350"/>
                </a:lnTo>
                <a:close/>
              </a:path>
              <a:path w="65404" h="85090">
                <a:moveTo>
                  <a:pt x="62636" y="24335"/>
                </a:moveTo>
                <a:lnTo>
                  <a:pt x="47891" y="2847"/>
                </a:lnTo>
                <a:lnTo>
                  <a:pt x="43319" y="904"/>
                </a:lnTo>
                <a:lnTo>
                  <a:pt x="38633" y="6"/>
                </a:lnTo>
                <a:lnTo>
                  <a:pt x="25717" y="0"/>
                </a:lnTo>
                <a:lnTo>
                  <a:pt x="21374" y="789"/>
                </a:lnTo>
                <a:lnTo>
                  <a:pt x="16687" y="2715"/>
                </a:lnTo>
                <a:lnTo>
                  <a:pt x="12344" y="4561"/>
                </a:lnTo>
                <a:lnTo>
                  <a:pt x="8915" y="7304"/>
                </a:lnTo>
                <a:lnTo>
                  <a:pt x="6629" y="10848"/>
                </a:lnTo>
                <a:lnTo>
                  <a:pt x="4229" y="14505"/>
                </a:lnTo>
                <a:lnTo>
                  <a:pt x="3086" y="18277"/>
                </a:lnTo>
                <a:lnTo>
                  <a:pt x="3086" y="26278"/>
                </a:lnTo>
                <a:lnTo>
                  <a:pt x="4000" y="29593"/>
                </a:lnTo>
                <a:lnTo>
                  <a:pt x="5943" y="32679"/>
                </a:lnTo>
                <a:lnTo>
                  <a:pt x="7886" y="35651"/>
                </a:lnTo>
                <a:lnTo>
                  <a:pt x="10744" y="38280"/>
                </a:lnTo>
                <a:lnTo>
                  <a:pt x="13487" y="39732"/>
                </a:lnTo>
                <a:lnTo>
                  <a:pt x="13487" y="18391"/>
                </a:lnTo>
                <a:lnTo>
                  <a:pt x="14973" y="15534"/>
                </a:lnTo>
                <a:lnTo>
                  <a:pt x="18059" y="13045"/>
                </a:lnTo>
                <a:lnTo>
                  <a:pt x="21031" y="10733"/>
                </a:lnTo>
                <a:lnTo>
                  <a:pt x="25488" y="9537"/>
                </a:lnTo>
                <a:lnTo>
                  <a:pt x="38633" y="9476"/>
                </a:lnTo>
                <a:lnTo>
                  <a:pt x="43319" y="10848"/>
                </a:lnTo>
                <a:lnTo>
                  <a:pt x="46520" y="13477"/>
                </a:lnTo>
                <a:lnTo>
                  <a:pt x="49834" y="16105"/>
                </a:lnTo>
                <a:lnTo>
                  <a:pt x="51663" y="19992"/>
                </a:lnTo>
                <a:lnTo>
                  <a:pt x="52235" y="25135"/>
                </a:lnTo>
                <a:lnTo>
                  <a:pt x="62636" y="24335"/>
                </a:lnTo>
                <a:close/>
              </a:path>
              <a:path w="65404" h="85090">
                <a:moveTo>
                  <a:pt x="65036" y="64340"/>
                </a:moveTo>
                <a:lnTo>
                  <a:pt x="65036" y="55653"/>
                </a:lnTo>
                <a:lnTo>
                  <a:pt x="63893" y="51767"/>
                </a:lnTo>
                <a:lnTo>
                  <a:pt x="61607" y="48338"/>
                </a:lnTo>
                <a:lnTo>
                  <a:pt x="59321" y="45023"/>
                </a:lnTo>
                <a:lnTo>
                  <a:pt x="55892" y="42280"/>
                </a:lnTo>
                <a:lnTo>
                  <a:pt x="50520" y="39843"/>
                </a:lnTo>
                <a:lnTo>
                  <a:pt x="47891" y="38623"/>
                </a:lnTo>
                <a:lnTo>
                  <a:pt x="41833" y="36794"/>
                </a:lnTo>
                <a:lnTo>
                  <a:pt x="24231" y="32908"/>
                </a:lnTo>
                <a:lnTo>
                  <a:pt x="18745" y="30964"/>
                </a:lnTo>
                <a:lnTo>
                  <a:pt x="16687" y="29021"/>
                </a:lnTo>
                <a:lnTo>
                  <a:pt x="14516" y="27078"/>
                </a:lnTo>
                <a:lnTo>
                  <a:pt x="13487" y="24678"/>
                </a:lnTo>
                <a:lnTo>
                  <a:pt x="13487" y="39732"/>
                </a:lnTo>
                <a:lnTo>
                  <a:pt x="17716" y="41937"/>
                </a:lnTo>
                <a:lnTo>
                  <a:pt x="22974" y="43652"/>
                </a:lnTo>
                <a:lnTo>
                  <a:pt x="30518" y="45366"/>
                </a:lnTo>
                <a:lnTo>
                  <a:pt x="37947" y="47195"/>
                </a:lnTo>
                <a:lnTo>
                  <a:pt x="54635" y="58396"/>
                </a:lnTo>
                <a:lnTo>
                  <a:pt x="54635" y="79350"/>
                </a:lnTo>
                <a:lnTo>
                  <a:pt x="55206" y="79085"/>
                </a:lnTo>
                <a:lnTo>
                  <a:pt x="58864" y="76113"/>
                </a:lnTo>
                <a:lnTo>
                  <a:pt x="61264" y="72341"/>
                </a:lnTo>
                <a:lnTo>
                  <a:pt x="63779" y="68455"/>
                </a:lnTo>
                <a:lnTo>
                  <a:pt x="65036" y="6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584316" y="6851916"/>
            <a:ext cx="67945" cy="81915"/>
          </a:xfrm>
          <a:custGeom>
            <a:avLst/>
            <a:gdLst/>
            <a:ahLst/>
            <a:cxnLst/>
            <a:rect l="l" t="t" r="r" b="b"/>
            <a:pathLst>
              <a:path w="67945" h="81915">
                <a:moveTo>
                  <a:pt x="10858" y="81838"/>
                </a:moveTo>
                <a:lnTo>
                  <a:pt x="10858" y="0"/>
                </a:lnTo>
                <a:lnTo>
                  <a:pt x="0" y="0"/>
                </a:lnTo>
                <a:lnTo>
                  <a:pt x="0" y="81838"/>
                </a:lnTo>
                <a:lnTo>
                  <a:pt x="10858" y="81838"/>
                </a:lnTo>
                <a:close/>
              </a:path>
              <a:path w="67945" h="81915">
                <a:moveTo>
                  <a:pt x="66179" y="0"/>
                </a:moveTo>
                <a:lnTo>
                  <a:pt x="51549" y="0"/>
                </a:lnTo>
                <a:lnTo>
                  <a:pt x="10858" y="40576"/>
                </a:lnTo>
                <a:lnTo>
                  <a:pt x="10858" y="53492"/>
                </a:lnTo>
                <a:lnTo>
                  <a:pt x="24231" y="40576"/>
                </a:lnTo>
                <a:lnTo>
                  <a:pt x="31889" y="51417"/>
                </a:lnTo>
                <a:lnTo>
                  <a:pt x="31889" y="33146"/>
                </a:lnTo>
                <a:lnTo>
                  <a:pt x="66179" y="0"/>
                </a:lnTo>
                <a:close/>
              </a:path>
              <a:path w="67945" h="81915">
                <a:moveTo>
                  <a:pt x="67665" y="81838"/>
                </a:moveTo>
                <a:lnTo>
                  <a:pt x="31889" y="33146"/>
                </a:lnTo>
                <a:lnTo>
                  <a:pt x="31889" y="51417"/>
                </a:lnTo>
                <a:lnTo>
                  <a:pt x="53378" y="81838"/>
                </a:lnTo>
                <a:lnTo>
                  <a:pt x="67665" y="81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651982" y="6851916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725591" y="6851916"/>
            <a:ext cx="105410" cy="81915"/>
          </a:xfrm>
          <a:custGeom>
            <a:avLst/>
            <a:gdLst/>
            <a:ahLst/>
            <a:cxnLst/>
            <a:rect l="l" t="t" r="r" b="b"/>
            <a:pathLst>
              <a:path w="105410" h="81915">
                <a:moveTo>
                  <a:pt x="105270" y="0"/>
                </a:moveTo>
                <a:lnTo>
                  <a:pt x="94411" y="0"/>
                </a:lnTo>
                <a:lnTo>
                  <a:pt x="81610" y="52577"/>
                </a:lnTo>
                <a:lnTo>
                  <a:pt x="79895" y="59321"/>
                </a:lnTo>
                <a:lnTo>
                  <a:pt x="78524" y="65265"/>
                </a:lnTo>
                <a:lnTo>
                  <a:pt x="77495" y="70408"/>
                </a:lnTo>
                <a:lnTo>
                  <a:pt x="76270" y="63511"/>
                </a:lnTo>
                <a:lnTo>
                  <a:pt x="74809" y="56378"/>
                </a:lnTo>
                <a:lnTo>
                  <a:pt x="73091" y="49031"/>
                </a:lnTo>
                <a:lnTo>
                  <a:pt x="71094" y="41490"/>
                </a:lnTo>
                <a:lnTo>
                  <a:pt x="59321" y="0"/>
                </a:lnTo>
                <a:lnTo>
                  <a:pt x="46291" y="0"/>
                </a:lnTo>
                <a:lnTo>
                  <a:pt x="30746" y="55321"/>
                </a:lnTo>
                <a:lnTo>
                  <a:pt x="29146" y="61721"/>
                </a:lnTo>
                <a:lnTo>
                  <a:pt x="27089" y="70408"/>
                </a:lnTo>
                <a:lnTo>
                  <a:pt x="26060" y="64808"/>
                </a:lnTo>
                <a:lnTo>
                  <a:pt x="11201" y="0"/>
                </a:lnTo>
                <a:lnTo>
                  <a:pt x="0" y="0"/>
                </a:lnTo>
                <a:lnTo>
                  <a:pt x="21488" y="81838"/>
                </a:lnTo>
                <a:lnTo>
                  <a:pt x="32804" y="81838"/>
                </a:lnTo>
                <a:lnTo>
                  <a:pt x="50063" y="19430"/>
                </a:lnTo>
                <a:lnTo>
                  <a:pt x="50749" y="16802"/>
                </a:lnTo>
                <a:lnTo>
                  <a:pt x="51549" y="13601"/>
                </a:lnTo>
                <a:lnTo>
                  <a:pt x="52578" y="9829"/>
                </a:lnTo>
                <a:lnTo>
                  <a:pt x="52806" y="11087"/>
                </a:lnTo>
                <a:lnTo>
                  <a:pt x="55206" y="19430"/>
                </a:lnTo>
                <a:lnTo>
                  <a:pt x="72351" y="81838"/>
                </a:lnTo>
                <a:lnTo>
                  <a:pt x="82867" y="81838"/>
                </a:lnTo>
                <a:lnTo>
                  <a:pt x="105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827661" y="6851916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514083" y="6852945"/>
            <a:ext cx="53340" cy="81280"/>
          </a:xfrm>
          <a:custGeom>
            <a:avLst/>
            <a:gdLst/>
            <a:ahLst/>
            <a:cxnLst/>
            <a:rect l="l" t="t" r="r" b="b"/>
            <a:pathLst>
              <a:path w="53340" h="81279">
                <a:moveTo>
                  <a:pt x="52920" y="7772"/>
                </a:moveTo>
                <a:lnTo>
                  <a:pt x="52920" y="0"/>
                </a:lnTo>
                <a:lnTo>
                  <a:pt x="0" y="0"/>
                </a:lnTo>
                <a:lnTo>
                  <a:pt x="0" y="9601"/>
                </a:lnTo>
                <a:lnTo>
                  <a:pt x="40004" y="9601"/>
                </a:lnTo>
                <a:lnTo>
                  <a:pt x="40004" y="25451"/>
                </a:lnTo>
                <a:lnTo>
                  <a:pt x="41235" y="23347"/>
                </a:lnTo>
                <a:lnTo>
                  <a:pt x="45105" y="17445"/>
                </a:lnTo>
                <a:lnTo>
                  <a:pt x="48997" y="12249"/>
                </a:lnTo>
                <a:lnTo>
                  <a:pt x="52920" y="7772"/>
                </a:lnTo>
                <a:close/>
              </a:path>
              <a:path w="53340" h="81279">
                <a:moveTo>
                  <a:pt x="40004" y="25451"/>
                </a:moveTo>
                <a:lnTo>
                  <a:pt x="40004" y="9601"/>
                </a:lnTo>
                <a:lnTo>
                  <a:pt x="36211" y="14212"/>
                </a:lnTo>
                <a:lnTo>
                  <a:pt x="17212" y="50699"/>
                </a:lnTo>
                <a:lnTo>
                  <a:pt x="11429" y="80810"/>
                </a:lnTo>
                <a:lnTo>
                  <a:pt x="21716" y="80810"/>
                </a:lnTo>
                <a:lnTo>
                  <a:pt x="22288" y="72694"/>
                </a:lnTo>
                <a:lnTo>
                  <a:pt x="23545" y="65150"/>
                </a:lnTo>
                <a:lnTo>
                  <a:pt x="37376" y="29946"/>
                </a:lnTo>
                <a:lnTo>
                  <a:pt x="40004" y="25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974268" y="5253507"/>
            <a:ext cx="2854579" cy="173247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0127730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0183624" y="7085163"/>
            <a:ext cx="55880" cy="84455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10058" y="60921"/>
                </a:moveTo>
                <a:lnTo>
                  <a:pt x="0" y="60921"/>
                </a:lnTo>
                <a:lnTo>
                  <a:pt x="914" y="66713"/>
                </a:lnTo>
                <a:lnTo>
                  <a:pt x="3733" y="72034"/>
                </a:lnTo>
                <a:lnTo>
                  <a:pt x="13182" y="81711"/>
                </a:lnTo>
                <a:lnTo>
                  <a:pt x="19697" y="84124"/>
                </a:lnTo>
                <a:lnTo>
                  <a:pt x="34785" y="84124"/>
                </a:lnTo>
                <a:lnTo>
                  <a:pt x="41084" y="81648"/>
                </a:lnTo>
                <a:lnTo>
                  <a:pt x="49066" y="74866"/>
                </a:lnTo>
                <a:lnTo>
                  <a:pt x="22440" y="74866"/>
                </a:lnTo>
                <a:lnTo>
                  <a:pt x="18364" y="73418"/>
                </a:lnTo>
                <a:lnTo>
                  <a:pt x="12268" y="67627"/>
                </a:lnTo>
                <a:lnTo>
                  <a:pt x="10515" y="64427"/>
                </a:lnTo>
                <a:lnTo>
                  <a:pt x="10058" y="60921"/>
                </a:lnTo>
                <a:close/>
              </a:path>
              <a:path w="55879" h="84454">
                <a:moveTo>
                  <a:pt x="50262" y="36347"/>
                </a:moveTo>
                <a:lnTo>
                  <a:pt x="32956" y="36347"/>
                </a:lnTo>
                <a:lnTo>
                  <a:pt x="36969" y="38227"/>
                </a:lnTo>
                <a:lnTo>
                  <a:pt x="42684" y="45783"/>
                </a:lnTo>
                <a:lnTo>
                  <a:pt x="44119" y="50368"/>
                </a:lnTo>
                <a:lnTo>
                  <a:pt x="44119" y="61341"/>
                </a:lnTo>
                <a:lnTo>
                  <a:pt x="42570" y="65913"/>
                </a:lnTo>
                <a:lnTo>
                  <a:pt x="36398" y="73075"/>
                </a:lnTo>
                <a:lnTo>
                  <a:pt x="32423" y="74866"/>
                </a:lnTo>
                <a:lnTo>
                  <a:pt x="49066" y="74866"/>
                </a:lnTo>
                <a:lnTo>
                  <a:pt x="52743" y="71742"/>
                </a:lnTo>
                <a:lnTo>
                  <a:pt x="55664" y="64693"/>
                </a:lnTo>
                <a:lnTo>
                  <a:pt x="55664" y="45415"/>
                </a:lnTo>
                <a:lnTo>
                  <a:pt x="52806" y="38227"/>
                </a:lnTo>
                <a:lnTo>
                  <a:pt x="50262" y="36347"/>
                </a:lnTo>
                <a:close/>
              </a:path>
              <a:path w="55879" h="84454">
                <a:moveTo>
                  <a:pt x="52463" y="0"/>
                </a:moveTo>
                <a:lnTo>
                  <a:pt x="8686" y="0"/>
                </a:lnTo>
                <a:lnTo>
                  <a:pt x="2057" y="43319"/>
                </a:lnTo>
                <a:lnTo>
                  <a:pt x="11887" y="43434"/>
                </a:lnTo>
                <a:lnTo>
                  <a:pt x="13411" y="41376"/>
                </a:lnTo>
                <a:lnTo>
                  <a:pt x="15443" y="39674"/>
                </a:lnTo>
                <a:lnTo>
                  <a:pt x="20548" y="37007"/>
                </a:lnTo>
                <a:lnTo>
                  <a:pt x="23812" y="36347"/>
                </a:lnTo>
                <a:lnTo>
                  <a:pt x="50262" y="36347"/>
                </a:lnTo>
                <a:lnTo>
                  <a:pt x="43456" y="31318"/>
                </a:lnTo>
                <a:lnTo>
                  <a:pt x="14058" y="31318"/>
                </a:lnTo>
                <a:lnTo>
                  <a:pt x="17487" y="9486"/>
                </a:lnTo>
                <a:lnTo>
                  <a:pt x="52463" y="9486"/>
                </a:lnTo>
                <a:lnTo>
                  <a:pt x="52463" y="0"/>
                </a:lnTo>
                <a:close/>
              </a:path>
              <a:path w="55879" h="84454">
                <a:moveTo>
                  <a:pt x="28689" y="26936"/>
                </a:moveTo>
                <a:lnTo>
                  <a:pt x="25793" y="27165"/>
                </a:lnTo>
                <a:lnTo>
                  <a:pt x="19697" y="28384"/>
                </a:lnTo>
                <a:lnTo>
                  <a:pt x="16802" y="29565"/>
                </a:lnTo>
                <a:lnTo>
                  <a:pt x="14058" y="31318"/>
                </a:lnTo>
                <a:lnTo>
                  <a:pt x="43456" y="31318"/>
                </a:lnTo>
                <a:lnTo>
                  <a:pt x="41376" y="29781"/>
                </a:lnTo>
                <a:lnTo>
                  <a:pt x="36156" y="27470"/>
                </a:lnTo>
                <a:lnTo>
                  <a:pt x="31432" y="27089"/>
                </a:lnTo>
                <a:lnTo>
                  <a:pt x="28689" y="26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096757" y="686917"/>
            <a:ext cx="40640" cy="11430"/>
          </a:xfrm>
          <a:custGeom>
            <a:avLst/>
            <a:gdLst/>
            <a:ahLst/>
            <a:cxnLst/>
            <a:rect l="l" t="t" r="r" b="b"/>
            <a:pathLst>
              <a:path w="40640" h="11429">
                <a:moveTo>
                  <a:pt x="0" y="0"/>
                </a:moveTo>
                <a:lnTo>
                  <a:pt x="0" y="11379"/>
                </a:lnTo>
                <a:lnTo>
                  <a:pt x="40639" y="11379"/>
                </a:lnTo>
                <a:lnTo>
                  <a:pt x="406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143113" y="686917"/>
            <a:ext cx="0" cy="132080"/>
          </a:xfrm>
          <a:custGeom>
            <a:avLst/>
            <a:gdLst/>
            <a:ahLst/>
            <a:cxnLst/>
            <a:rect l="l" t="t" r="r" b="b"/>
            <a:pathLst>
              <a:path h="132080">
                <a:moveTo>
                  <a:pt x="0" y="0"/>
                </a:moveTo>
                <a:lnTo>
                  <a:pt x="0" y="131927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148828" y="686917"/>
            <a:ext cx="40640" cy="11430"/>
          </a:xfrm>
          <a:custGeom>
            <a:avLst/>
            <a:gdLst/>
            <a:ahLst/>
            <a:cxnLst/>
            <a:rect l="l" t="t" r="r" b="b"/>
            <a:pathLst>
              <a:path w="40640" h="11429">
                <a:moveTo>
                  <a:pt x="0" y="0"/>
                </a:moveTo>
                <a:lnTo>
                  <a:pt x="0" y="11379"/>
                </a:lnTo>
                <a:lnTo>
                  <a:pt x="40640" y="11379"/>
                </a:lnTo>
                <a:lnTo>
                  <a:pt x="406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181454" y="719442"/>
            <a:ext cx="84455" cy="102870"/>
          </a:xfrm>
          <a:custGeom>
            <a:avLst/>
            <a:gdLst/>
            <a:ahLst/>
            <a:cxnLst/>
            <a:rect l="l" t="t" r="r" b="b"/>
            <a:pathLst>
              <a:path w="84454" h="102869">
                <a:moveTo>
                  <a:pt x="83870" y="51028"/>
                </a:moveTo>
                <a:lnTo>
                  <a:pt x="72491" y="14236"/>
                </a:lnTo>
                <a:lnTo>
                  <a:pt x="41935" y="0"/>
                </a:lnTo>
                <a:lnTo>
                  <a:pt x="32807" y="900"/>
                </a:lnTo>
                <a:lnTo>
                  <a:pt x="2863" y="30632"/>
                </a:lnTo>
                <a:lnTo>
                  <a:pt x="0" y="51028"/>
                </a:lnTo>
                <a:lnTo>
                  <a:pt x="694" y="61629"/>
                </a:lnTo>
                <a:lnTo>
                  <a:pt x="2786" y="71259"/>
                </a:lnTo>
                <a:lnTo>
                  <a:pt x="6284" y="79889"/>
                </a:lnTo>
                <a:lnTo>
                  <a:pt x="11201" y="87490"/>
                </a:lnTo>
                <a:lnTo>
                  <a:pt x="12331" y="88654"/>
                </a:lnTo>
                <a:lnTo>
                  <a:pt x="12331" y="51028"/>
                </a:lnTo>
                <a:lnTo>
                  <a:pt x="12845" y="42723"/>
                </a:lnTo>
                <a:lnTo>
                  <a:pt x="50723" y="11379"/>
                </a:lnTo>
                <a:lnTo>
                  <a:pt x="57937" y="15125"/>
                </a:lnTo>
                <a:lnTo>
                  <a:pt x="71691" y="51028"/>
                </a:lnTo>
                <a:lnTo>
                  <a:pt x="71691" y="88472"/>
                </a:lnTo>
                <a:lnTo>
                  <a:pt x="72643" y="87490"/>
                </a:lnTo>
                <a:lnTo>
                  <a:pt x="77575" y="79889"/>
                </a:lnTo>
                <a:lnTo>
                  <a:pt x="81081" y="71259"/>
                </a:lnTo>
                <a:lnTo>
                  <a:pt x="83175" y="61629"/>
                </a:lnTo>
                <a:lnTo>
                  <a:pt x="83870" y="51028"/>
                </a:lnTo>
                <a:close/>
              </a:path>
              <a:path w="84454" h="102869">
                <a:moveTo>
                  <a:pt x="71691" y="88472"/>
                </a:moveTo>
                <a:lnTo>
                  <a:pt x="71691" y="51028"/>
                </a:lnTo>
                <a:lnTo>
                  <a:pt x="71183" y="59332"/>
                </a:lnTo>
                <a:lnTo>
                  <a:pt x="69656" y="66879"/>
                </a:lnTo>
                <a:lnTo>
                  <a:pt x="67105" y="73658"/>
                </a:lnTo>
                <a:lnTo>
                  <a:pt x="63525" y="79654"/>
                </a:lnTo>
                <a:lnTo>
                  <a:pt x="57937" y="87134"/>
                </a:lnTo>
                <a:lnTo>
                  <a:pt x="50723" y="90868"/>
                </a:lnTo>
                <a:lnTo>
                  <a:pt x="33121" y="90868"/>
                </a:lnTo>
                <a:lnTo>
                  <a:pt x="12331" y="51028"/>
                </a:lnTo>
                <a:lnTo>
                  <a:pt x="12331" y="88654"/>
                </a:lnTo>
                <a:lnTo>
                  <a:pt x="17443" y="93921"/>
                </a:lnTo>
                <a:lnTo>
                  <a:pt x="24664" y="98543"/>
                </a:lnTo>
                <a:lnTo>
                  <a:pt x="32807" y="101317"/>
                </a:lnTo>
                <a:lnTo>
                  <a:pt x="41935" y="102247"/>
                </a:lnTo>
                <a:lnTo>
                  <a:pt x="51055" y="101317"/>
                </a:lnTo>
                <a:lnTo>
                  <a:pt x="59213" y="98536"/>
                </a:lnTo>
                <a:lnTo>
                  <a:pt x="66409" y="93921"/>
                </a:lnTo>
                <a:lnTo>
                  <a:pt x="71691" y="884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285797" y="719632"/>
            <a:ext cx="73761" cy="9848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420213" y="686917"/>
            <a:ext cx="345643" cy="13477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834335" y="686904"/>
            <a:ext cx="188353" cy="13478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043174" y="686739"/>
            <a:ext cx="228346" cy="13495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345548" y="686904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4">
                <a:moveTo>
                  <a:pt x="0" y="0"/>
                </a:moveTo>
                <a:lnTo>
                  <a:pt x="0" y="131216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351264" y="806932"/>
            <a:ext cx="68580" cy="11430"/>
          </a:xfrm>
          <a:custGeom>
            <a:avLst/>
            <a:gdLst/>
            <a:ahLst/>
            <a:cxnLst/>
            <a:rect l="l" t="t" r="r" b="b"/>
            <a:pathLst>
              <a:path w="68579" h="11430">
                <a:moveTo>
                  <a:pt x="0" y="0"/>
                </a:moveTo>
                <a:lnTo>
                  <a:pt x="0" y="11188"/>
                </a:lnTo>
                <a:lnTo>
                  <a:pt x="68579" y="11188"/>
                </a:lnTo>
                <a:lnTo>
                  <a:pt x="685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441770" y="720877"/>
            <a:ext cx="0" cy="97790"/>
          </a:xfrm>
          <a:custGeom>
            <a:avLst/>
            <a:gdLst/>
            <a:ahLst/>
            <a:cxnLst/>
            <a:rect l="l" t="t" r="r" b="b"/>
            <a:pathLst>
              <a:path h="97790">
                <a:moveTo>
                  <a:pt x="0" y="0"/>
                </a:moveTo>
                <a:lnTo>
                  <a:pt x="0" y="97243"/>
                </a:lnTo>
              </a:path>
            </a:pathLst>
          </a:custGeom>
          <a:ln w="115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474428" y="719442"/>
            <a:ext cx="175691" cy="10206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716375" y="722833"/>
            <a:ext cx="73761" cy="9867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815741" y="719277"/>
            <a:ext cx="82080" cy="13263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41005" y="685622"/>
            <a:ext cx="34925" cy="132080"/>
          </a:xfrm>
          <a:custGeom>
            <a:avLst/>
            <a:gdLst/>
            <a:ahLst/>
            <a:cxnLst/>
            <a:rect l="l" t="t" r="r" b="b"/>
            <a:pathLst>
              <a:path w="34925" h="132080">
                <a:moveTo>
                  <a:pt x="34836" y="131876"/>
                </a:moveTo>
                <a:lnTo>
                  <a:pt x="34836" y="0"/>
                </a:lnTo>
                <a:lnTo>
                  <a:pt x="26415" y="0"/>
                </a:lnTo>
                <a:lnTo>
                  <a:pt x="26314" y="3467"/>
                </a:lnTo>
                <a:lnTo>
                  <a:pt x="25463" y="6705"/>
                </a:lnTo>
                <a:lnTo>
                  <a:pt x="3200" y="23558"/>
                </a:lnTo>
                <a:lnTo>
                  <a:pt x="0" y="23558"/>
                </a:lnTo>
                <a:lnTo>
                  <a:pt x="0" y="33566"/>
                </a:lnTo>
                <a:lnTo>
                  <a:pt x="23774" y="33566"/>
                </a:lnTo>
                <a:lnTo>
                  <a:pt x="23774" y="131876"/>
                </a:lnTo>
                <a:lnTo>
                  <a:pt x="34836" y="1318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819263" y="687298"/>
            <a:ext cx="78105" cy="133985"/>
          </a:xfrm>
          <a:custGeom>
            <a:avLst/>
            <a:gdLst/>
            <a:ahLst/>
            <a:cxnLst/>
            <a:rect l="l" t="t" r="r" b="b"/>
            <a:pathLst>
              <a:path w="78104" h="133984">
                <a:moveTo>
                  <a:pt x="66370" y="121212"/>
                </a:moveTo>
                <a:lnTo>
                  <a:pt x="66370" y="89573"/>
                </a:lnTo>
                <a:lnTo>
                  <a:pt x="66040" y="98602"/>
                </a:lnTo>
                <a:lnTo>
                  <a:pt x="63423" y="106337"/>
                </a:lnTo>
                <a:lnTo>
                  <a:pt x="53632" y="119189"/>
                </a:lnTo>
                <a:lnTo>
                  <a:pt x="46939" y="122402"/>
                </a:lnTo>
                <a:lnTo>
                  <a:pt x="30327" y="122402"/>
                </a:lnTo>
                <a:lnTo>
                  <a:pt x="23825" y="119532"/>
                </a:lnTo>
                <a:lnTo>
                  <a:pt x="14147" y="108038"/>
                </a:lnTo>
                <a:lnTo>
                  <a:pt x="11442" y="102501"/>
                </a:lnTo>
                <a:lnTo>
                  <a:pt x="10896" y="97193"/>
                </a:lnTo>
                <a:lnTo>
                  <a:pt x="0" y="97193"/>
                </a:lnTo>
                <a:lnTo>
                  <a:pt x="23987" y="130894"/>
                </a:lnTo>
                <a:lnTo>
                  <a:pt x="39293" y="133718"/>
                </a:lnTo>
                <a:lnTo>
                  <a:pt x="46389" y="132994"/>
                </a:lnTo>
                <a:lnTo>
                  <a:pt x="53143" y="130822"/>
                </a:lnTo>
                <a:lnTo>
                  <a:pt x="59553" y="127203"/>
                </a:lnTo>
                <a:lnTo>
                  <a:pt x="65620" y="122135"/>
                </a:lnTo>
                <a:lnTo>
                  <a:pt x="66370" y="121212"/>
                </a:lnTo>
                <a:close/>
              </a:path>
              <a:path w="78104" h="133984">
                <a:moveTo>
                  <a:pt x="73469" y="10756"/>
                </a:moveTo>
                <a:lnTo>
                  <a:pt x="73469" y="0"/>
                </a:lnTo>
                <a:lnTo>
                  <a:pt x="11887" y="0"/>
                </a:lnTo>
                <a:lnTo>
                  <a:pt x="3467" y="68440"/>
                </a:lnTo>
                <a:lnTo>
                  <a:pt x="13373" y="68440"/>
                </a:lnTo>
                <a:lnTo>
                  <a:pt x="15468" y="65100"/>
                </a:lnTo>
                <a:lnTo>
                  <a:pt x="16179" y="64360"/>
                </a:lnTo>
                <a:lnTo>
                  <a:pt x="16179" y="51930"/>
                </a:lnTo>
                <a:lnTo>
                  <a:pt x="21132" y="10934"/>
                </a:lnTo>
                <a:lnTo>
                  <a:pt x="73469" y="10756"/>
                </a:lnTo>
                <a:close/>
              </a:path>
              <a:path w="78104" h="133984">
                <a:moveTo>
                  <a:pt x="78092" y="89027"/>
                </a:moveTo>
                <a:lnTo>
                  <a:pt x="61746" y="50495"/>
                </a:lnTo>
                <a:lnTo>
                  <a:pt x="39027" y="42291"/>
                </a:lnTo>
                <a:lnTo>
                  <a:pt x="34340" y="42875"/>
                </a:lnTo>
                <a:lnTo>
                  <a:pt x="24434" y="45961"/>
                </a:lnTo>
                <a:lnTo>
                  <a:pt x="20040" y="48463"/>
                </a:lnTo>
                <a:lnTo>
                  <a:pt x="16179" y="51930"/>
                </a:lnTo>
                <a:lnTo>
                  <a:pt x="16179" y="64360"/>
                </a:lnTo>
                <a:lnTo>
                  <a:pt x="18656" y="61785"/>
                </a:lnTo>
                <a:lnTo>
                  <a:pt x="27241" y="55232"/>
                </a:lnTo>
                <a:lnTo>
                  <a:pt x="33020" y="53721"/>
                </a:lnTo>
                <a:lnTo>
                  <a:pt x="47879" y="54216"/>
                </a:lnTo>
                <a:lnTo>
                  <a:pt x="54229" y="57645"/>
                </a:lnTo>
                <a:lnTo>
                  <a:pt x="66370" y="121212"/>
                </a:lnTo>
                <a:lnTo>
                  <a:pt x="70828" y="115716"/>
                </a:lnTo>
                <a:lnTo>
                  <a:pt x="74642" y="108057"/>
                </a:lnTo>
                <a:lnTo>
                  <a:pt x="77063" y="99161"/>
                </a:lnTo>
                <a:lnTo>
                  <a:pt x="78092" y="890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909738" y="683031"/>
            <a:ext cx="84455" cy="137795"/>
          </a:xfrm>
          <a:custGeom>
            <a:avLst/>
            <a:gdLst/>
            <a:ahLst/>
            <a:cxnLst/>
            <a:rect l="l" t="t" r="r" b="b"/>
            <a:pathLst>
              <a:path w="84454" h="137794">
                <a:moveTo>
                  <a:pt x="83858" y="68440"/>
                </a:moveTo>
                <a:lnTo>
                  <a:pt x="77782" y="29592"/>
                </a:lnTo>
                <a:lnTo>
                  <a:pt x="51399" y="1205"/>
                </a:lnTo>
                <a:lnTo>
                  <a:pt x="41770" y="0"/>
                </a:lnTo>
                <a:lnTo>
                  <a:pt x="32145" y="1205"/>
                </a:lnTo>
                <a:lnTo>
                  <a:pt x="5984" y="29592"/>
                </a:lnTo>
                <a:lnTo>
                  <a:pt x="0" y="68440"/>
                </a:lnTo>
                <a:lnTo>
                  <a:pt x="664" y="82872"/>
                </a:lnTo>
                <a:lnTo>
                  <a:pt x="2659" y="95937"/>
                </a:lnTo>
                <a:lnTo>
                  <a:pt x="5984" y="107632"/>
                </a:lnTo>
                <a:lnTo>
                  <a:pt x="10642" y="117957"/>
                </a:lnTo>
                <a:lnTo>
                  <a:pt x="12547" y="120665"/>
                </a:lnTo>
                <a:lnTo>
                  <a:pt x="12547" y="68440"/>
                </a:lnTo>
                <a:lnTo>
                  <a:pt x="13016" y="56791"/>
                </a:lnTo>
                <a:lnTo>
                  <a:pt x="29241" y="15576"/>
                </a:lnTo>
                <a:lnTo>
                  <a:pt x="41770" y="11493"/>
                </a:lnTo>
                <a:lnTo>
                  <a:pt x="48585" y="12514"/>
                </a:lnTo>
                <a:lnTo>
                  <a:pt x="69300" y="46135"/>
                </a:lnTo>
                <a:lnTo>
                  <a:pt x="71158" y="68440"/>
                </a:lnTo>
                <a:lnTo>
                  <a:pt x="71158" y="120616"/>
                </a:lnTo>
                <a:lnTo>
                  <a:pt x="73050" y="117957"/>
                </a:lnTo>
                <a:lnTo>
                  <a:pt x="77782" y="107632"/>
                </a:lnTo>
                <a:lnTo>
                  <a:pt x="81159" y="95937"/>
                </a:lnTo>
                <a:lnTo>
                  <a:pt x="83183" y="82872"/>
                </a:lnTo>
                <a:lnTo>
                  <a:pt x="83858" y="68440"/>
                </a:lnTo>
                <a:close/>
              </a:path>
              <a:path w="84454" h="137794">
                <a:moveTo>
                  <a:pt x="71158" y="120616"/>
                </a:moveTo>
                <a:lnTo>
                  <a:pt x="71158" y="68440"/>
                </a:lnTo>
                <a:lnTo>
                  <a:pt x="70693" y="80253"/>
                </a:lnTo>
                <a:lnTo>
                  <a:pt x="69300" y="91022"/>
                </a:lnTo>
                <a:lnTo>
                  <a:pt x="48585" y="124734"/>
                </a:lnTo>
                <a:lnTo>
                  <a:pt x="41770" y="125755"/>
                </a:lnTo>
                <a:lnTo>
                  <a:pt x="35085" y="124734"/>
                </a:lnTo>
                <a:lnTo>
                  <a:pt x="14425" y="91022"/>
                </a:lnTo>
                <a:lnTo>
                  <a:pt x="12547" y="68440"/>
                </a:lnTo>
                <a:lnTo>
                  <a:pt x="12547" y="120665"/>
                </a:lnTo>
                <a:lnTo>
                  <a:pt x="16581" y="126399"/>
                </a:lnTo>
                <a:lnTo>
                  <a:pt x="23749" y="132427"/>
                </a:lnTo>
                <a:lnTo>
                  <a:pt x="32145" y="136043"/>
                </a:lnTo>
                <a:lnTo>
                  <a:pt x="41770" y="137248"/>
                </a:lnTo>
                <a:lnTo>
                  <a:pt x="51399" y="136043"/>
                </a:lnTo>
                <a:lnTo>
                  <a:pt x="59824" y="132427"/>
                </a:lnTo>
                <a:lnTo>
                  <a:pt x="67043" y="126399"/>
                </a:lnTo>
                <a:lnTo>
                  <a:pt x="71158" y="1206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02523" y="683031"/>
            <a:ext cx="84455" cy="137795"/>
          </a:xfrm>
          <a:custGeom>
            <a:avLst/>
            <a:gdLst/>
            <a:ahLst/>
            <a:cxnLst/>
            <a:rect l="l" t="t" r="r" b="b"/>
            <a:pathLst>
              <a:path w="84454" h="137794">
                <a:moveTo>
                  <a:pt x="83858" y="68440"/>
                </a:moveTo>
                <a:lnTo>
                  <a:pt x="77776" y="29592"/>
                </a:lnTo>
                <a:lnTo>
                  <a:pt x="51392" y="1205"/>
                </a:lnTo>
                <a:lnTo>
                  <a:pt x="41757" y="0"/>
                </a:lnTo>
                <a:lnTo>
                  <a:pt x="32139" y="1205"/>
                </a:lnTo>
                <a:lnTo>
                  <a:pt x="5984" y="29592"/>
                </a:lnTo>
                <a:lnTo>
                  <a:pt x="0" y="68440"/>
                </a:lnTo>
                <a:lnTo>
                  <a:pt x="664" y="82872"/>
                </a:lnTo>
                <a:lnTo>
                  <a:pt x="2659" y="95937"/>
                </a:lnTo>
                <a:lnTo>
                  <a:pt x="5984" y="107632"/>
                </a:lnTo>
                <a:lnTo>
                  <a:pt x="10642" y="117957"/>
                </a:lnTo>
                <a:lnTo>
                  <a:pt x="12534" y="120647"/>
                </a:lnTo>
                <a:lnTo>
                  <a:pt x="12534" y="68440"/>
                </a:lnTo>
                <a:lnTo>
                  <a:pt x="13005" y="56791"/>
                </a:lnTo>
                <a:lnTo>
                  <a:pt x="29233" y="15576"/>
                </a:lnTo>
                <a:lnTo>
                  <a:pt x="41757" y="11493"/>
                </a:lnTo>
                <a:lnTo>
                  <a:pt x="48580" y="12514"/>
                </a:lnTo>
                <a:lnTo>
                  <a:pt x="69288" y="46135"/>
                </a:lnTo>
                <a:lnTo>
                  <a:pt x="71145" y="68440"/>
                </a:lnTo>
                <a:lnTo>
                  <a:pt x="71145" y="120632"/>
                </a:lnTo>
                <a:lnTo>
                  <a:pt x="73050" y="117957"/>
                </a:lnTo>
                <a:lnTo>
                  <a:pt x="77776" y="107632"/>
                </a:lnTo>
                <a:lnTo>
                  <a:pt x="81154" y="95937"/>
                </a:lnTo>
                <a:lnTo>
                  <a:pt x="83182" y="82872"/>
                </a:lnTo>
                <a:lnTo>
                  <a:pt x="83858" y="68440"/>
                </a:lnTo>
                <a:close/>
              </a:path>
              <a:path w="84454" h="137794">
                <a:moveTo>
                  <a:pt x="71145" y="120632"/>
                </a:moveTo>
                <a:lnTo>
                  <a:pt x="71145" y="68440"/>
                </a:lnTo>
                <a:lnTo>
                  <a:pt x="70681" y="80253"/>
                </a:lnTo>
                <a:lnTo>
                  <a:pt x="69288" y="91022"/>
                </a:lnTo>
                <a:lnTo>
                  <a:pt x="48580" y="124734"/>
                </a:lnTo>
                <a:lnTo>
                  <a:pt x="41757" y="125755"/>
                </a:lnTo>
                <a:lnTo>
                  <a:pt x="35078" y="124734"/>
                </a:lnTo>
                <a:lnTo>
                  <a:pt x="14417" y="91022"/>
                </a:lnTo>
                <a:lnTo>
                  <a:pt x="12534" y="68440"/>
                </a:lnTo>
                <a:lnTo>
                  <a:pt x="12534" y="120647"/>
                </a:lnTo>
                <a:lnTo>
                  <a:pt x="16581" y="126399"/>
                </a:lnTo>
                <a:lnTo>
                  <a:pt x="23747" y="132427"/>
                </a:lnTo>
                <a:lnTo>
                  <a:pt x="32139" y="136043"/>
                </a:lnTo>
                <a:lnTo>
                  <a:pt x="41757" y="137248"/>
                </a:lnTo>
                <a:lnTo>
                  <a:pt x="51392" y="136043"/>
                </a:lnTo>
                <a:lnTo>
                  <a:pt x="59818" y="132427"/>
                </a:lnTo>
                <a:lnTo>
                  <a:pt x="67037" y="126399"/>
                </a:lnTo>
                <a:lnTo>
                  <a:pt x="71145" y="120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687256" y="5952197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80" h="82550">
                <a:moveTo>
                  <a:pt x="30162" y="82156"/>
                </a:moveTo>
                <a:lnTo>
                  <a:pt x="30162" y="0"/>
                </a:lnTo>
                <a:lnTo>
                  <a:pt x="23698" y="0"/>
                </a:lnTo>
                <a:lnTo>
                  <a:pt x="21945" y="3530"/>
                </a:lnTo>
                <a:lnTo>
                  <a:pt x="18961" y="7175"/>
                </a:lnTo>
                <a:lnTo>
                  <a:pt x="10540" y="14693"/>
                </a:lnTo>
                <a:lnTo>
                  <a:pt x="5626" y="17894"/>
                </a:lnTo>
                <a:lnTo>
                  <a:pt x="0" y="20535"/>
                </a:lnTo>
                <a:lnTo>
                  <a:pt x="0" y="30251"/>
                </a:lnTo>
                <a:lnTo>
                  <a:pt x="20142" y="18122"/>
                </a:lnTo>
                <a:lnTo>
                  <a:pt x="20142" y="82156"/>
                </a:lnTo>
                <a:lnTo>
                  <a:pt x="30162" y="82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43174" y="5953581"/>
            <a:ext cx="54610" cy="82550"/>
          </a:xfrm>
          <a:custGeom>
            <a:avLst/>
            <a:gdLst/>
            <a:ahLst/>
            <a:cxnLst/>
            <a:rect l="l" t="t" r="r" b="b"/>
            <a:pathLst>
              <a:path w="54610" h="82550">
                <a:moveTo>
                  <a:pt x="43662" y="77439"/>
                </a:moveTo>
                <a:lnTo>
                  <a:pt x="43662" y="59931"/>
                </a:lnTo>
                <a:lnTo>
                  <a:pt x="41986" y="64796"/>
                </a:lnTo>
                <a:lnTo>
                  <a:pt x="35318" y="72097"/>
                </a:lnTo>
                <a:lnTo>
                  <a:pt x="31419" y="73818"/>
                </a:lnTo>
                <a:lnTo>
                  <a:pt x="22237" y="73913"/>
                </a:lnTo>
                <a:lnTo>
                  <a:pt x="18796" y="72631"/>
                </a:lnTo>
                <a:lnTo>
                  <a:pt x="13106" y="67500"/>
                </a:lnTo>
                <a:lnTo>
                  <a:pt x="11303" y="63652"/>
                </a:lnTo>
                <a:lnTo>
                  <a:pt x="10515" y="58546"/>
                </a:lnTo>
                <a:lnTo>
                  <a:pt x="0" y="59334"/>
                </a:lnTo>
                <a:lnTo>
                  <a:pt x="35382" y="82156"/>
                </a:lnTo>
                <a:lnTo>
                  <a:pt x="42545" y="78841"/>
                </a:lnTo>
                <a:lnTo>
                  <a:pt x="43662" y="77439"/>
                </a:lnTo>
                <a:close/>
              </a:path>
              <a:path w="54610" h="82550">
                <a:moveTo>
                  <a:pt x="50406" y="9626"/>
                </a:moveTo>
                <a:lnTo>
                  <a:pt x="50406" y="0"/>
                </a:lnTo>
                <a:lnTo>
                  <a:pt x="9728" y="0"/>
                </a:lnTo>
                <a:lnTo>
                  <a:pt x="1790" y="42075"/>
                </a:lnTo>
                <a:lnTo>
                  <a:pt x="11214" y="43459"/>
                </a:lnTo>
                <a:lnTo>
                  <a:pt x="12699" y="41059"/>
                </a:lnTo>
                <a:lnTo>
                  <a:pt x="13347" y="40435"/>
                </a:lnTo>
                <a:lnTo>
                  <a:pt x="13347" y="31597"/>
                </a:lnTo>
                <a:lnTo>
                  <a:pt x="17703" y="9626"/>
                </a:lnTo>
                <a:lnTo>
                  <a:pt x="50406" y="9626"/>
                </a:lnTo>
                <a:close/>
              </a:path>
              <a:path w="54610" h="82550">
                <a:moveTo>
                  <a:pt x="54267" y="60426"/>
                </a:moveTo>
                <a:lnTo>
                  <a:pt x="54267" y="45237"/>
                </a:lnTo>
                <a:lnTo>
                  <a:pt x="51816" y="38874"/>
                </a:lnTo>
                <a:lnTo>
                  <a:pt x="41986" y="28968"/>
                </a:lnTo>
                <a:lnTo>
                  <a:pt x="35953" y="26492"/>
                </a:lnTo>
                <a:lnTo>
                  <a:pt x="23418" y="26492"/>
                </a:lnTo>
                <a:lnTo>
                  <a:pt x="18262" y="28193"/>
                </a:lnTo>
                <a:lnTo>
                  <a:pt x="13347" y="31597"/>
                </a:lnTo>
                <a:lnTo>
                  <a:pt x="13347" y="40435"/>
                </a:lnTo>
                <a:lnTo>
                  <a:pt x="14744" y="39090"/>
                </a:lnTo>
                <a:lnTo>
                  <a:pt x="19926" y="36080"/>
                </a:lnTo>
                <a:lnTo>
                  <a:pt x="22872" y="35318"/>
                </a:lnTo>
                <a:lnTo>
                  <a:pt x="31419" y="35318"/>
                </a:lnTo>
                <a:lnTo>
                  <a:pt x="35661" y="36982"/>
                </a:lnTo>
                <a:lnTo>
                  <a:pt x="42062" y="43624"/>
                </a:lnTo>
                <a:lnTo>
                  <a:pt x="43662" y="48145"/>
                </a:lnTo>
                <a:lnTo>
                  <a:pt x="43662" y="77439"/>
                </a:lnTo>
                <a:lnTo>
                  <a:pt x="52120" y="66827"/>
                </a:lnTo>
                <a:lnTo>
                  <a:pt x="54267" y="604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113886" y="5681662"/>
            <a:ext cx="131762" cy="124576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5082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3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7147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39" y="21793"/>
                </a:lnTo>
                <a:lnTo>
                  <a:pt x="7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7604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4" h="22225">
                <a:moveTo>
                  <a:pt x="74040" y="21793"/>
                </a:moveTo>
                <a:lnTo>
                  <a:pt x="74040" y="0"/>
                </a:lnTo>
                <a:lnTo>
                  <a:pt x="0" y="0"/>
                </a:lnTo>
                <a:lnTo>
                  <a:pt x="0" y="21793"/>
                </a:lnTo>
                <a:lnTo>
                  <a:pt x="74040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3380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8272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3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2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78914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3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7" y="62026"/>
                </a:moveTo>
                <a:lnTo>
                  <a:pt x="71247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7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8822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6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6" y="61747"/>
                </a:lnTo>
                <a:lnTo>
                  <a:pt x="39116" y="23190"/>
                </a:lnTo>
                <a:lnTo>
                  <a:pt x="42748" y="20116"/>
                </a:lnTo>
                <a:lnTo>
                  <a:pt x="47498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8" y="139141"/>
                </a:lnTo>
                <a:lnTo>
                  <a:pt x="42748" y="137464"/>
                </a:lnTo>
                <a:lnTo>
                  <a:pt x="39116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0140" y="698407"/>
            <a:ext cx="183006" cy="202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59202" y="652585"/>
            <a:ext cx="342544" cy="248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5008" y="648674"/>
            <a:ext cx="128523" cy="2073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42310" y="658732"/>
            <a:ext cx="185800" cy="197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02711" y="652680"/>
            <a:ext cx="148361" cy="203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34334" y="652585"/>
            <a:ext cx="788466" cy="2034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7304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00600" y="684957"/>
            <a:ext cx="42545" cy="137795"/>
          </a:xfrm>
          <a:custGeom>
            <a:avLst/>
            <a:gdLst/>
            <a:ahLst/>
            <a:cxnLst/>
            <a:rect l="l" t="t" r="r" b="b"/>
            <a:pathLst>
              <a:path w="42545" h="137794">
                <a:moveTo>
                  <a:pt x="42087" y="137439"/>
                </a:moveTo>
                <a:lnTo>
                  <a:pt x="42087" y="0"/>
                </a:lnTo>
                <a:lnTo>
                  <a:pt x="27051" y="0"/>
                </a:lnTo>
                <a:lnTo>
                  <a:pt x="26885" y="3556"/>
                </a:lnTo>
                <a:lnTo>
                  <a:pt x="26085" y="6934"/>
                </a:lnTo>
                <a:lnTo>
                  <a:pt x="7848" y="24358"/>
                </a:lnTo>
                <a:lnTo>
                  <a:pt x="0" y="24358"/>
                </a:lnTo>
                <a:lnTo>
                  <a:pt x="0" y="41427"/>
                </a:lnTo>
                <a:lnTo>
                  <a:pt x="23850" y="41427"/>
                </a:lnTo>
                <a:lnTo>
                  <a:pt x="23850" y="137439"/>
                </a:lnTo>
                <a:lnTo>
                  <a:pt x="42087" y="1374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83493" y="683535"/>
            <a:ext cx="457657" cy="1406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1801" y="721051"/>
            <a:ext cx="77609" cy="993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01806" y="687091"/>
            <a:ext cx="370611" cy="1370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41060" y="687089"/>
            <a:ext cx="195224" cy="1370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56922" y="686733"/>
            <a:ext cx="247396" cy="1374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83300" y="687087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90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92825" y="801590"/>
            <a:ext cx="62230" cy="19050"/>
          </a:xfrm>
          <a:custGeom>
            <a:avLst/>
            <a:gdLst/>
            <a:ahLst/>
            <a:cxnLst/>
            <a:rect l="l" t="t" r="r" b="b"/>
            <a:pathLst>
              <a:path w="62229" h="19050">
                <a:moveTo>
                  <a:pt x="0" y="0"/>
                </a:moveTo>
                <a:lnTo>
                  <a:pt x="0" y="18846"/>
                </a:lnTo>
                <a:lnTo>
                  <a:pt x="62229" y="18846"/>
                </a:lnTo>
                <a:lnTo>
                  <a:pt x="62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72327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81610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7462" y="719806"/>
            <a:ext cx="185623" cy="1043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69964" y="724428"/>
            <a:ext cx="77609" cy="995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73977" y="720516"/>
            <a:ext cx="88010" cy="1322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2" y="926922"/>
            <a:ext cx="10692130" cy="6632575"/>
          </a:xfrm>
          <a:custGeom>
            <a:avLst/>
            <a:gdLst/>
            <a:ahLst/>
            <a:cxnLst/>
            <a:rect l="l" t="t" r="r" b="b"/>
            <a:pathLst>
              <a:path w="10692130" h="6632575">
                <a:moveTo>
                  <a:pt x="0" y="0"/>
                </a:moveTo>
                <a:lnTo>
                  <a:pt x="0" y="6632117"/>
                </a:lnTo>
                <a:lnTo>
                  <a:pt x="10692028" y="6632117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5173" y="1025931"/>
            <a:ext cx="4996637" cy="42735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27827" y="2312873"/>
            <a:ext cx="2078672" cy="207868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91797" y="4391558"/>
            <a:ext cx="5201031" cy="316748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491810" y="994689"/>
            <a:ext cx="3432860" cy="13181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91810" y="1025931"/>
            <a:ext cx="2114689" cy="34016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24315" y="5299468"/>
            <a:ext cx="3167494" cy="22595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3887" y="4391558"/>
            <a:ext cx="907923" cy="9079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5360" y="5456707"/>
            <a:ext cx="4342765" cy="180340"/>
          </a:xfrm>
          <a:custGeom>
            <a:avLst/>
            <a:gdLst/>
            <a:ahLst/>
            <a:cxnLst/>
            <a:rect l="l" t="t" r="r" b="b"/>
            <a:pathLst>
              <a:path w="4342765" h="180339">
                <a:moveTo>
                  <a:pt x="4342765" y="179997"/>
                </a:moveTo>
                <a:lnTo>
                  <a:pt x="4342765" y="0"/>
                </a:lnTo>
                <a:lnTo>
                  <a:pt x="0" y="0"/>
                </a:lnTo>
                <a:lnTo>
                  <a:pt x="0" y="179997"/>
                </a:lnTo>
                <a:lnTo>
                  <a:pt x="4342765" y="179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25360" y="5456707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73110" y="5459895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3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15525" y="5456707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15525" y="5459895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3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787125" y="5456707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87125" y="5459895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3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5347" y="5636704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73097" y="563989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15512" y="5636704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15512" y="563989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87112" y="5636704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87112" y="5639892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25334" y="5816714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73084" y="5819889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15500" y="5816714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15500" y="5819889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787100" y="5816714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787100" y="5819889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25322" y="5996711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73072" y="599988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415487" y="5996711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415487" y="599988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787087" y="5996711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787087" y="599988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5309" y="6176708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73059" y="617988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415474" y="6176708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415474" y="617988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787074" y="617670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787074" y="617988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25296" y="6356705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73046" y="635989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15461" y="635670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15461" y="635989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787061" y="6356705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87061" y="635989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5284" y="6536715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873034" y="653989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15449" y="653671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15449" y="653989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787049" y="6536715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787049" y="653989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5271" y="6716712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27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65652" y="5492191"/>
            <a:ext cx="340765" cy="110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232855" y="5492191"/>
            <a:ext cx="602523" cy="2768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262174" y="5492178"/>
            <a:ext cx="210451" cy="11079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422537" y="5492178"/>
            <a:ext cx="609714" cy="2768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905212" y="5492191"/>
            <a:ext cx="392887" cy="1107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830495" y="5490367"/>
            <a:ext cx="305714" cy="1193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28148" y="5684430"/>
            <a:ext cx="337756" cy="845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91736" y="5685459"/>
            <a:ext cx="180365" cy="835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959768" y="568545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256639" y="5865469"/>
            <a:ext cx="180822" cy="8355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18295" y="586546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80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474302" y="5864440"/>
            <a:ext cx="402793" cy="8458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94111" y="5864440"/>
            <a:ext cx="417652" cy="845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959768" y="586546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53667" y="6045466"/>
            <a:ext cx="183794" cy="835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418295" y="6044438"/>
            <a:ext cx="458800" cy="8458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29456" y="6044438"/>
            <a:ext cx="344271" cy="8458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959768" y="6045466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53667" y="6225463"/>
            <a:ext cx="183794" cy="835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418295" y="6224435"/>
            <a:ext cx="458800" cy="8458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929456" y="6224435"/>
            <a:ext cx="344271" cy="8459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59768" y="6225463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253667" y="6405473"/>
            <a:ext cx="183794" cy="835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418295" y="6404444"/>
            <a:ext cx="458800" cy="8458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929456" y="6404444"/>
            <a:ext cx="344271" cy="8458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59768" y="640546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154502" y="6584454"/>
            <a:ext cx="395024" cy="8449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500947" y="658547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80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556497" y="6585470"/>
            <a:ext cx="235800" cy="1061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830637" y="6585825"/>
            <a:ext cx="75565" cy="81915"/>
          </a:xfrm>
          <a:custGeom>
            <a:avLst/>
            <a:gdLst/>
            <a:ahLst/>
            <a:cxnLst/>
            <a:rect l="l" t="t" r="r" b="b"/>
            <a:pathLst>
              <a:path w="75564" h="81915">
                <a:moveTo>
                  <a:pt x="75095" y="0"/>
                </a:moveTo>
                <a:lnTo>
                  <a:pt x="62407" y="0"/>
                </a:lnTo>
                <a:lnTo>
                  <a:pt x="43091" y="29489"/>
                </a:lnTo>
                <a:lnTo>
                  <a:pt x="40004" y="34289"/>
                </a:lnTo>
                <a:lnTo>
                  <a:pt x="37604" y="38519"/>
                </a:lnTo>
                <a:lnTo>
                  <a:pt x="34975" y="33947"/>
                </a:lnTo>
                <a:lnTo>
                  <a:pt x="32232" y="29375"/>
                </a:lnTo>
                <a:lnTo>
                  <a:pt x="29146" y="24803"/>
                </a:lnTo>
                <a:lnTo>
                  <a:pt x="13030" y="0"/>
                </a:lnTo>
                <a:lnTo>
                  <a:pt x="0" y="0"/>
                </a:lnTo>
                <a:lnTo>
                  <a:pt x="31546" y="47205"/>
                </a:lnTo>
                <a:lnTo>
                  <a:pt x="31546" y="81838"/>
                </a:lnTo>
                <a:lnTo>
                  <a:pt x="42405" y="81838"/>
                </a:lnTo>
                <a:lnTo>
                  <a:pt x="42405" y="47205"/>
                </a:lnTo>
                <a:lnTo>
                  <a:pt x="75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897845" y="6585825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979570" y="6584579"/>
            <a:ext cx="65405" cy="85090"/>
          </a:xfrm>
          <a:custGeom>
            <a:avLst/>
            <a:gdLst/>
            <a:ahLst/>
            <a:cxnLst/>
            <a:rect l="l" t="t" r="r" b="b"/>
            <a:pathLst>
              <a:path w="65404" h="85090">
                <a:moveTo>
                  <a:pt x="54635" y="79350"/>
                </a:moveTo>
                <a:lnTo>
                  <a:pt x="54635" y="63426"/>
                </a:lnTo>
                <a:lnTo>
                  <a:pt x="53835" y="65826"/>
                </a:lnTo>
                <a:lnTo>
                  <a:pt x="50749" y="70055"/>
                </a:lnTo>
                <a:lnTo>
                  <a:pt x="48463" y="71770"/>
                </a:lnTo>
                <a:lnTo>
                  <a:pt x="42062" y="74284"/>
                </a:lnTo>
                <a:lnTo>
                  <a:pt x="38633" y="74820"/>
                </a:lnTo>
                <a:lnTo>
                  <a:pt x="29717" y="74856"/>
                </a:lnTo>
                <a:lnTo>
                  <a:pt x="25488" y="74056"/>
                </a:lnTo>
                <a:lnTo>
                  <a:pt x="21031" y="72092"/>
                </a:lnTo>
                <a:lnTo>
                  <a:pt x="18059" y="70741"/>
                </a:lnTo>
                <a:lnTo>
                  <a:pt x="15316" y="68683"/>
                </a:lnTo>
                <a:lnTo>
                  <a:pt x="13601" y="66055"/>
                </a:lnTo>
                <a:lnTo>
                  <a:pt x="11772" y="63426"/>
                </a:lnTo>
                <a:lnTo>
                  <a:pt x="10629" y="59997"/>
                </a:lnTo>
                <a:lnTo>
                  <a:pt x="10172" y="55882"/>
                </a:lnTo>
                <a:lnTo>
                  <a:pt x="0" y="56796"/>
                </a:lnTo>
                <a:lnTo>
                  <a:pt x="27431" y="84457"/>
                </a:lnTo>
                <a:lnTo>
                  <a:pt x="40690" y="84457"/>
                </a:lnTo>
                <a:lnTo>
                  <a:pt x="45948" y="83428"/>
                </a:lnTo>
                <a:lnTo>
                  <a:pt x="54635" y="79350"/>
                </a:lnTo>
                <a:close/>
              </a:path>
              <a:path w="65404" h="85090">
                <a:moveTo>
                  <a:pt x="62636" y="24335"/>
                </a:moveTo>
                <a:lnTo>
                  <a:pt x="47891" y="2847"/>
                </a:lnTo>
                <a:lnTo>
                  <a:pt x="43319" y="904"/>
                </a:lnTo>
                <a:lnTo>
                  <a:pt x="38633" y="6"/>
                </a:lnTo>
                <a:lnTo>
                  <a:pt x="25717" y="0"/>
                </a:lnTo>
                <a:lnTo>
                  <a:pt x="21374" y="789"/>
                </a:lnTo>
                <a:lnTo>
                  <a:pt x="16687" y="2715"/>
                </a:lnTo>
                <a:lnTo>
                  <a:pt x="12344" y="4561"/>
                </a:lnTo>
                <a:lnTo>
                  <a:pt x="8915" y="7304"/>
                </a:lnTo>
                <a:lnTo>
                  <a:pt x="6629" y="10848"/>
                </a:lnTo>
                <a:lnTo>
                  <a:pt x="4229" y="14505"/>
                </a:lnTo>
                <a:lnTo>
                  <a:pt x="3086" y="18277"/>
                </a:lnTo>
                <a:lnTo>
                  <a:pt x="3086" y="26278"/>
                </a:lnTo>
                <a:lnTo>
                  <a:pt x="4000" y="29593"/>
                </a:lnTo>
                <a:lnTo>
                  <a:pt x="5943" y="32679"/>
                </a:lnTo>
                <a:lnTo>
                  <a:pt x="7886" y="35651"/>
                </a:lnTo>
                <a:lnTo>
                  <a:pt x="10744" y="38280"/>
                </a:lnTo>
                <a:lnTo>
                  <a:pt x="13487" y="39732"/>
                </a:lnTo>
                <a:lnTo>
                  <a:pt x="13487" y="18391"/>
                </a:lnTo>
                <a:lnTo>
                  <a:pt x="14973" y="15534"/>
                </a:lnTo>
                <a:lnTo>
                  <a:pt x="18059" y="13045"/>
                </a:lnTo>
                <a:lnTo>
                  <a:pt x="21031" y="10733"/>
                </a:lnTo>
                <a:lnTo>
                  <a:pt x="25488" y="9537"/>
                </a:lnTo>
                <a:lnTo>
                  <a:pt x="38633" y="9476"/>
                </a:lnTo>
                <a:lnTo>
                  <a:pt x="43319" y="10848"/>
                </a:lnTo>
                <a:lnTo>
                  <a:pt x="46520" y="13477"/>
                </a:lnTo>
                <a:lnTo>
                  <a:pt x="49834" y="16105"/>
                </a:lnTo>
                <a:lnTo>
                  <a:pt x="51663" y="19992"/>
                </a:lnTo>
                <a:lnTo>
                  <a:pt x="52235" y="25135"/>
                </a:lnTo>
                <a:lnTo>
                  <a:pt x="62636" y="24335"/>
                </a:lnTo>
                <a:close/>
              </a:path>
              <a:path w="65404" h="85090">
                <a:moveTo>
                  <a:pt x="65036" y="64340"/>
                </a:moveTo>
                <a:lnTo>
                  <a:pt x="65036" y="55653"/>
                </a:lnTo>
                <a:lnTo>
                  <a:pt x="63893" y="51767"/>
                </a:lnTo>
                <a:lnTo>
                  <a:pt x="61607" y="48338"/>
                </a:lnTo>
                <a:lnTo>
                  <a:pt x="59321" y="45023"/>
                </a:lnTo>
                <a:lnTo>
                  <a:pt x="55892" y="42280"/>
                </a:lnTo>
                <a:lnTo>
                  <a:pt x="50520" y="39843"/>
                </a:lnTo>
                <a:lnTo>
                  <a:pt x="47891" y="38623"/>
                </a:lnTo>
                <a:lnTo>
                  <a:pt x="41833" y="36794"/>
                </a:lnTo>
                <a:lnTo>
                  <a:pt x="24231" y="32908"/>
                </a:lnTo>
                <a:lnTo>
                  <a:pt x="18745" y="30964"/>
                </a:lnTo>
                <a:lnTo>
                  <a:pt x="16687" y="29021"/>
                </a:lnTo>
                <a:lnTo>
                  <a:pt x="14516" y="27078"/>
                </a:lnTo>
                <a:lnTo>
                  <a:pt x="13487" y="24678"/>
                </a:lnTo>
                <a:lnTo>
                  <a:pt x="13487" y="39732"/>
                </a:lnTo>
                <a:lnTo>
                  <a:pt x="17716" y="41937"/>
                </a:lnTo>
                <a:lnTo>
                  <a:pt x="22974" y="43652"/>
                </a:lnTo>
                <a:lnTo>
                  <a:pt x="30518" y="45366"/>
                </a:lnTo>
                <a:lnTo>
                  <a:pt x="37947" y="47195"/>
                </a:lnTo>
                <a:lnTo>
                  <a:pt x="54635" y="58396"/>
                </a:lnTo>
                <a:lnTo>
                  <a:pt x="54635" y="79350"/>
                </a:lnTo>
                <a:lnTo>
                  <a:pt x="55206" y="79085"/>
                </a:lnTo>
                <a:lnTo>
                  <a:pt x="58864" y="76113"/>
                </a:lnTo>
                <a:lnTo>
                  <a:pt x="61264" y="72341"/>
                </a:lnTo>
                <a:lnTo>
                  <a:pt x="63779" y="68455"/>
                </a:lnTo>
                <a:lnTo>
                  <a:pt x="65036" y="6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058894" y="6585825"/>
            <a:ext cx="67945" cy="81915"/>
          </a:xfrm>
          <a:custGeom>
            <a:avLst/>
            <a:gdLst/>
            <a:ahLst/>
            <a:cxnLst/>
            <a:rect l="l" t="t" r="r" b="b"/>
            <a:pathLst>
              <a:path w="67945" h="81915">
                <a:moveTo>
                  <a:pt x="10858" y="81838"/>
                </a:moveTo>
                <a:lnTo>
                  <a:pt x="10858" y="0"/>
                </a:lnTo>
                <a:lnTo>
                  <a:pt x="0" y="0"/>
                </a:lnTo>
                <a:lnTo>
                  <a:pt x="0" y="81838"/>
                </a:lnTo>
                <a:lnTo>
                  <a:pt x="10858" y="81838"/>
                </a:lnTo>
                <a:close/>
              </a:path>
              <a:path w="67945" h="81915">
                <a:moveTo>
                  <a:pt x="66179" y="0"/>
                </a:moveTo>
                <a:lnTo>
                  <a:pt x="51549" y="0"/>
                </a:lnTo>
                <a:lnTo>
                  <a:pt x="10858" y="40576"/>
                </a:lnTo>
                <a:lnTo>
                  <a:pt x="10858" y="53492"/>
                </a:lnTo>
                <a:lnTo>
                  <a:pt x="24231" y="40576"/>
                </a:lnTo>
                <a:lnTo>
                  <a:pt x="31889" y="51417"/>
                </a:lnTo>
                <a:lnTo>
                  <a:pt x="31889" y="33146"/>
                </a:lnTo>
                <a:lnTo>
                  <a:pt x="66179" y="0"/>
                </a:lnTo>
                <a:close/>
              </a:path>
              <a:path w="67945" h="81915">
                <a:moveTo>
                  <a:pt x="67665" y="81838"/>
                </a:moveTo>
                <a:lnTo>
                  <a:pt x="31889" y="33146"/>
                </a:lnTo>
                <a:lnTo>
                  <a:pt x="31889" y="51417"/>
                </a:lnTo>
                <a:lnTo>
                  <a:pt x="53378" y="81838"/>
                </a:lnTo>
                <a:lnTo>
                  <a:pt x="67665" y="81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126560" y="6585825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200169" y="6585825"/>
            <a:ext cx="105410" cy="81915"/>
          </a:xfrm>
          <a:custGeom>
            <a:avLst/>
            <a:gdLst/>
            <a:ahLst/>
            <a:cxnLst/>
            <a:rect l="l" t="t" r="r" b="b"/>
            <a:pathLst>
              <a:path w="105410" h="81915">
                <a:moveTo>
                  <a:pt x="105270" y="0"/>
                </a:moveTo>
                <a:lnTo>
                  <a:pt x="94411" y="0"/>
                </a:lnTo>
                <a:lnTo>
                  <a:pt x="81610" y="52577"/>
                </a:lnTo>
                <a:lnTo>
                  <a:pt x="79895" y="59321"/>
                </a:lnTo>
                <a:lnTo>
                  <a:pt x="78524" y="65265"/>
                </a:lnTo>
                <a:lnTo>
                  <a:pt x="77495" y="70408"/>
                </a:lnTo>
                <a:lnTo>
                  <a:pt x="76270" y="63511"/>
                </a:lnTo>
                <a:lnTo>
                  <a:pt x="74809" y="56378"/>
                </a:lnTo>
                <a:lnTo>
                  <a:pt x="73091" y="49031"/>
                </a:lnTo>
                <a:lnTo>
                  <a:pt x="71094" y="41490"/>
                </a:lnTo>
                <a:lnTo>
                  <a:pt x="59321" y="0"/>
                </a:lnTo>
                <a:lnTo>
                  <a:pt x="46291" y="0"/>
                </a:lnTo>
                <a:lnTo>
                  <a:pt x="30746" y="55321"/>
                </a:lnTo>
                <a:lnTo>
                  <a:pt x="29146" y="61721"/>
                </a:lnTo>
                <a:lnTo>
                  <a:pt x="27089" y="70408"/>
                </a:lnTo>
                <a:lnTo>
                  <a:pt x="26060" y="64808"/>
                </a:lnTo>
                <a:lnTo>
                  <a:pt x="11201" y="0"/>
                </a:lnTo>
                <a:lnTo>
                  <a:pt x="0" y="0"/>
                </a:lnTo>
                <a:lnTo>
                  <a:pt x="21488" y="81838"/>
                </a:lnTo>
                <a:lnTo>
                  <a:pt x="32804" y="81838"/>
                </a:lnTo>
                <a:lnTo>
                  <a:pt x="50063" y="19430"/>
                </a:lnTo>
                <a:lnTo>
                  <a:pt x="50749" y="16802"/>
                </a:lnTo>
                <a:lnTo>
                  <a:pt x="51549" y="13601"/>
                </a:lnTo>
                <a:lnTo>
                  <a:pt x="52578" y="9829"/>
                </a:lnTo>
                <a:lnTo>
                  <a:pt x="52806" y="11087"/>
                </a:lnTo>
                <a:lnTo>
                  <a:pt x="55206" y="19430"/>
                </a:lnTo>
                <a:lnTo>
                  <a:pt x="72351" y="81838"/>
                </a:lnTo>
                <a:lnTo>
                  <a:pt x="82867" y="81838"/>
                </a:lnTo>
                <a:lnTo>
                  <a:pt x="105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302239" y="6585825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952784" y="6586855"/>
            <a:ext cx="53340" cy="81280"/>
          </a:xfrm>
          <a:custGeom>
            <a:avLst/>
            <a:gdLst/>
            <a:ahLst/>
            <a:cxnLst/>
            <a:rect l="l" t="t" r="r" b="b"/>
            <a:pathLst>
              <a:path w="53339" h="81279">
                <a:moveTo>
                  <a:pt x="52920" y="7772"/>
                </a:moveTo>
                <a:lnTo>
                  <a:pt x="52920" y="0"/>
                </a:lnTo>
                <a:lnTo>
                  <a:pt x="0" y="0"/>
                </a:lnTo>
                <a:lnTo>
                  <a:pt x="0" y="9601"/>
                </a:lnTo>
                <a:lnTo>
                  <a:pt x="40004" y="9601"/>
                </a:lnTo>
                <a:lnTo>
                  <a:pt x="40004" y="25451"/>
                </a:lnTo>
                <a:lnTo>
                  <a:pt x="41235" y="23347"/>
                </a:lnTo>
                <a:lnTo>
                  <a:pt x="45105" y="17445"/>
                </a:lnTo>
                <a:lnTo>
                  <a:pt x="48997" y="12249"/>
                </a:lnTo>
                <a:lnTo>
                  <a:pt x="52920" y="7772"/>
                </a:lnTo>
                <a:close/>
              </a:path>
              <a:path w="53339" h="81279">
                <a:moveTo>
                  <a:pt x="40004" y="25451"/>
                </a:moveTo>
                <a:lnTo>
                  <a:pt x="40004" y="9601"/>
                </a:lnTo>
                <a:lnTo>
                  <a:pt x="36211" y="14212"/>
                </a:lnTo>
                <a:lnTo>
                  <a:pt x="17212" y="50699"/>
                </a:lnTo>
                <a:lnTo>
                  <a:pt x="11429" y="80810"/>
                </a:lnTo>
                <a:lnTo>
                  <a:pt x="21716" y="80810"/>
                </a:lnTo>
                <a:lnTo>
                  <a:pt x="22288" y="72694"/>
                </a:lnTo>
                <a:lnTo>
                  <a:pt x="23545" y="65150"/>
                </a:lnTo>
                <a:lnTo>
                  <a:pt x="37376" y="29946"/>
                </a:lnTo>
                <a:lnTo>
                  <a:pt x="40004" y="25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24704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79873" y="7081962"/>
            <a:ext cx="58419" cy="87630"/>
          </a:xfrm>
          <a:custGeom>
            <a:avLst/>
            <a:gdLst/>
            <a:ahLst/>
            <a:cxnLst/>
            <a:rect l="l" t="t" r="r" b="b"/>
            <a:pathLst>
              <a:path w="58420" h="87629">
                <a:moveTo>
                  <a:pt x="38176" y="0"/>
                </a:moveTo>
                <a:lnTo>
                  <a:pt x="24079" y="0"/>
                </a:lnTo>
                <a:lnTo>
                  <a:pt x="18376" y="1828"/>
                </a:lnTo>
                <a:lnTo>
                  <a:pt x="9461" y="9143"/>
                </a:lnTo>
                <a:lnTo>
                  <a:pt x="6057" y="14249"/>
                </a:lnTo>
                <a:lnTo>
                  <a:pt x="3695" y="20802"/>
                </a:lnTo>
                <a:lnTo>
                  <a:pt x="1485" y="26822"/>
                </a:lnTo>
                <a:lnTo>
                  <a:pt x="328" y="34175"/>
                </a:lnTo>
                <a:lnTo>
                  <a:pt x="233" y="38519"/>
                </a:lnTo>
                <a:lnTo>
                  <a:pt x="0" y="52311"/>
                </a:lnTo>
                <a:lnTo>
                  <a:pt x="838" y="59550"/>
                </a:lnTo>
                <a:lnTo>
                  <a:pt x="4648" y="71056"/>
                </a:lnTo>
                <a:lnTo>
                  <a:pt x="7823" y="76276"/>
                </a:lnTo>
                <a:lnTo>
                  <a:pt x="16586" y="85115"/>
                </a:lnTo>
                <a:lnTo>
                  <a:pt x="22631" y="87325"/>
                </a:lnTo>
                <a:lnTo>
                  <a:pt x="38099" y="87325"/>
                </a:lnTo>
                <a:lnTo>
                  <a:pt x="44640" y="84620"/>
                </a:lnTo>
                <a:lnTo>
                  <a:pt x="50719" y="78409"/>
                </a:lnTo>
                <a:lnTo>
                  <a:pt x="24917" y="78409"/>
                </a:lnTo>
                <a:lnTo>
                  <a:pt x="20916" y="76606"/>
                </a:lnTo>
                <a:lnTo>
                  <a:pt x="14820" y="69367"/>
                </a:lnTo>
                <a:lnTo>
                  <a:pt x="13296" y="64808"/>
                </a:lnTo>
                <a:lnTo>
                  <a:pt x="13296" y="53911"/>
                </a:lnTo>
                <a:lnTo>
                  <a:pt x="14820" y="49441"/>
                </a:lnTo>
                <a:lnTo>
                  <a:pt x="20916" y="42354"/>
                </a:lnTo>
                <a:lnTo>
                  <a:pt x="24917" y="40576"/>
                </a:lnTo>
                <a:lnTo>
                  <a:pt x="51574" y="40576"/>
                </a:lnTo>
                <a:lnTo>
                  <a:pt x="49803" y="38519"/>
                </a:lnTo>
                <a:lnTo>
                  <a:pt x="11582" y="38519"/>
                </a:lnTo>
                <a:lnTo>
                  <a:pt x="11620" y="33566"/>
                </a:lnTo>
                <a:lnTo>
                  <a:pt x="12230" y="28384"/>
                </a:lnTo>
                <a:lnTo>
                  <a:pt x="12992" y="25565"/>
                </a:lnTo>
                <a:lnTo>
                  <a:pt x="14211" y="22517"/>
                </a:lnTo>
                <a:lnTo>
                  <a:pt x="15354" y="19545"/>
                </a:lnTo>
                <a:lnTo>
                  <a:pt x="17144" y="16573"/>
                </a:lnTo>
                <a:lnTo>
                  <a:pt x="22021" y="10629"/>
                </a:lnTo>
                <a:lnTo>
                  <a:pt x="25831" y="9143"/>
                </a:lnTo>
                <a:lnTo>
                  <a:pt x="50968" y="9143"/>
                </a:lnTo>
                <a:lnTo>
                  <a:pt x="44157" y="2387"/>
                </a:lnTo>
                <a:lnTo>
                  <a:pt x="38176" y="0"/>
                </a:lnTo>
                <a:close/>
              </a:path>
              <a:path w="58420" h="87629">
                <a:moveTo>
                  <a:pt x="51574" y="40576"/>
                </a:moveTo>
                <a:lnTo>
                  <a:pt x="34899" y="40576"/>
                </a:lnTo>
                <a:lnTo>
                  <a:pt x="38950" y="42354"/>
                </a:lnTo>
                <a:lnTo>
                  <a:pt x="45123" y="49441"/>
                </a:lnTo>
                <a:lnTo>
                  <a:pt x="46672" y="53911"/>
                </a:lnTo>
                <a:lnTo>
                  <a:pt x="46672" y="64808"/>
                </a:lnTo>
                <a:lnTo>
                  <a:pt x="45123" y="69367"/>
                </a:lnTo>
                <a:lnTo>
                  <a:pt x="38950" y="76606"/>
                </a:lnTo>
                <a:lnTo>
                  <a:pt x="34899" y="78409"/>
                </a:lnTo>
                <a:lnTo>
                  <a:pt x="50719" y="78409"/>
                </a:lnTo>
                <a:lnTo>
                  <a:pt x="55232" y="73799"/>
                </a:lnTo>
                <a:lnTo>
                  <a:pt x="57873" y="67170"/>
                </a:lnTo>
                <a:lnTo>
                  <a:pt x="57873" y="51701"/>
                </a:lnTo>
                <a:lnTo>
                  <a:pt x="55511" y="45148"/>
                </a:lnTo>
                <a:lnTo>
                  <a:pt x="51574" y="40576"/>
                </a:lnTo>
                <a:close/>
              </a:path>
              <a:path w="58420" h="87629">
                <a:moveTo>
                  <a:pt x="27851" y="30822"/>
                </a:moveTo>
                <a:lnTo>
                  <a:pt x="24002" y="31381"/>
                </a:lnTo>
                <a:lnTo>
                  <a:pt x="17449" y="33896"/>
                </a:lnTo>
                <a:lnTo>
                  <a:pt x="14401" y="35852"/>
                </a:lnTo>
                <a:lnTo>
                  <a:pt x="11582" y="38519"/>
                </a:lnTo>
                <a:lnTo>
                  <a:pt x="49803" y="38519"/>
                </a:lnTo>
                <a:lnTo>
                  <a:pt x="46062" y="34175"/>
                </a:lnTo>
                <a:lnTo>
                  <a:pt x="39890" y="31280"/>
                </a:lnTo>
                <a:lnTo>
                  <a:pt x="27851" y="30822"/>
                </a:lnTo>
                <a:close/>
              </a:path>
              <a:path w="58420" h="87629">
                <a:moveTo>
                  <a:pt x="50968" y="9143"/>
                </a:moveTo>
                <a:lnTo>
                  <a:pt x="35737" y="9143"/>
                </a:lnTo>
                <a:lnTo>
                  <a:pt x="39522" y="10744"/>
                </a:lnTo>
                <a:lnTo>
                  <a:pt x="45258" y="17183"/>
                </a:lnTo>
                <a:lnTo>
                  <a:pt x="46939" y="20154"/>
                </a:lnTo>
                <a:lnTo>
                  <a:pt x="47472" y="22974"/>
                </a:lnTo>
                <a:lnTo>
                  <a:pt x="57416" y="22974"/>
                </a:lnTo>
                <a:lnTo>
                  <a:pt x="56578" y="17183"/>
                </a:lnTo>
                <a:lnTo>
                  <a:pt x="53759" y="11912"/>
                </a:lnTo>
                <a:lnTo>
                  <a:pt x="50968" y="91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" y="926947"/>
            <a:ext cx="10692130" cy="6632575"/>
          </a:xfrm>
          <a:custGeom>
            <a:avLst/>
            <a:gdLst/>
            <a:ahLst/>
            <a:cxnLst/>
            <a:rect l="l" t="t" r="r" b="b"/>
            <a:pathLst>
              <a:path w="10692130" h="6632575">
                <a:moveTo>
                  <a:pt x="0" y="0"/>
                </a:moveTo>
                <a:lnTo>
                  <a:pt x="0" y="6632092"/>
                </a:lnTo>
                <a:lnTo>
                  <a:pt x="10692028" y="6632092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322" y="1025969"/>
            <a:ext cx="7111352" cy="427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3010" y="3199752"/>
            <a:ext cx="3130296" cy="2089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73010" y="5367248"/>
            <a:ext cx="3130296" cy="2089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3010" y="1032281"/>
            <a:ext cx="3130296" cy="20891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3079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3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5144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39" y="21793"/>
                </a:lnTo>
                <a:lnTo>
                  <a:pt x="7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5602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4" h="22225">
                <a:moveTo>
                  <a:pt x="74040" y="21793"/>
                </a:moveTo>
                <a:lnTo>
                  <a:pt x="74040" y="0"/>
                </a:lnTo>
                <a:lnTo>
                  <a:pt x="0" y="0"/>
                </a:lnTo>
                <a:lnTo>
                  <a:pt x="0" y="21793"/>
                </a:lnTo>
                <a:lnTo>
                  <a:pt x="74040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1376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6268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4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3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96910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2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6" y="62026"/>
                </a:moveTo>
                <a:lnTo>
                  <a:pt x="71246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6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6819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5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5" y="61747"/>
                </a:lnTo>
                <a:lnTo>
                  <a:pt x="39115" y="23190"/>
                </a:lnTo>
                <a:lnTo>
                  <a:pt x="42748" y="20116"/>
                </a:lnTo>
                <a:lnTo>
                  <a:pt x="47497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7" y="139141"/>
                </a:lnTo>
                <a:lnTo>
                  <a:pt x="42748" y="137464"/>
                </a:lnTo>
                <a:lnTo>
                  <a:pt x="39115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8137" y="698407"/>
            <a:ext cx="183006" cy="202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77199" y="652585"/>
            <a:ext cx="342544" cy="2486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03005" y="648674"/>
            <a:ext cx="128523" cy="2073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60307" y="658732"/>
            <a:ext cx="185800" cy="1972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20708" y="652680"/>
            <a:ext cx="148361" cy="2031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2330" y="652585"/>
            <a:ext cx="788466" cy="2034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05300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12056" y="682114"/>
            <a:ext cx="454291" cy="1424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86998" y="721051"/>
            <a:ext cx="77609" cy="993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27003" y="687091"/>
            <a:ext cx="370611" cy="1370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66271" y="687089"/>
            <a:ext cx="195211" cy="1370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82120" y="686733"/>
            <a:ext cx="247396" cy="1374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08497" y="687087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90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18022" y="801590"/>
            <a:ext cx="62230" cy="19050"/>
          </a:xfrm>
          <a:custGeom>
            <a:avLst/>
            <a:gdLst/>
            <a:ahLst/>
            <a:cxnLst/>
            <a:rect l="l" t="t" r="r" b="b"/>
            <a:pathLst>
              <a:path w="62229" h="19050">
                <a:moveTo>
                  <a:pt x="0" y="0"/>
                </a:moveTo>
                <a:lnTo>
                  <a:pt x="0" y="18846"/>
                </a:lnTo>
                <a:lnTo>
                  <a:pt x="62229" y="18846"/>
                </a:lnTo>
                <a:lnTo>
                  <a:pt x="62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97524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06808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42660" y="719806"/>
            <a:ext cx="185623" cy="1043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95174" y="724428"/>
            <a:ext cx="77609" cy="995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99174" y="720516"/>
            <a:ext cx="88011" cy="1322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2" y="4391558"/>
            <a:ext cx="1155" cy="316748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01" y="4427511"/>
            <a:ext cx="2268042" cy="31315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0322" y="4427511"/>
            <a:ext cx="2942463" cy="8719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89342" y="5747283"/>
            <a:ext cx="4342765" cy="200025"/>
          </a:xfrm>
          <a:custGeom>
            <a:avLst/>
            <a:gdLst/>
            <a:ahLst/>
            <a:cxnLst/>
            <a:rect l="l" t="t" r="r" b="b"/>
            <a:pathLst>
              <a:path w="4342765" h="200025">
                <a:moveTo>
                  <a:pt x="4342765" y="200025"/>
                </a:moveTo>
                <a:lnTo>
                  <a:pt x="4342765" y="0"/>
                </a:lnTo>
                <a:lnTo>
                  <a:pt x="0" y="0"/>
                </a:lnTo>
                <a:lnTo>
                  <a:pt x="0" y="200025"/>
                </a:lnTo>
                <a:lnTo>
                  <a:pt x="4342765" y="200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89342" y="5747283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37079" y="575045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79506" y="5747283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79506" y="575045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51106" y="5747283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51106" y="575045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89329" y="5947308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37066" y="595048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79494" y="5947308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79494" y="595048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51094" y="594730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51094" y="595048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89316" y="6147333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37054" y="615050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879481" y="6147333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879481" y="615050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51081" y="6147333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51081" y="615050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89303" y="6347358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37041" y="635053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79469" y="6347358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79469" y="635053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51069" y="634735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51069" y="635053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89291" y="6547383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337028" y="655055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79456" y="6547383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879456" y="655055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51056" y="6547383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51056" y="655055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89278" y="6747408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337015" y="675058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879443" y="6747408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79443" y="675058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251043" y="674740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51043" y="6750583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89265" y="6947433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37003" y="695060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79431" y="6947433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79431" y="695060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51031" y="6947433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251031" y="6950608"/>
            <a:ext cx="0" cy="193675"/>
          </a:xfrm>
          <a:custGeom>
            <a:avLst/>
            <a:gdLst/>
            <a:ahLst/>
            <a:cxnLst/>
            <a:rect l="l" t="t" r="r" b="b"/>
            <a:pathLst>
              <a:path h="193675">
                <a:moveTo>
                  <a:pt x="0" y="19367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89253" y="7147458"/>
            <a:ext cx="2590165" cy="0"/>
          </a:xfrm>
          <a:custGeom>
            <a:avLst/>
            <a:gdLst/>
            <a:ahLst/>
            <a:cxnLst/>
            <a:rect l="l" t="t" r="r" b="b"/>
            <a:pathLst>
              <a:path w="2590165">
                <a:moveTo>
                  <a:pt x="0" y="0"/>
                </a:moveTo>
                <a:lnTo>
                  <a:pt x="25901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879418" y="7147458"/>
            <a:ext cx="1752600" cy="0"/>
          </a:xfrm>
          <a:custGeom>
            <a:avLst/>
            <a:gdLst/>
            <a:ahLst/>
            <a:cxnLst/>
            <a:rect l="l" t="t" r="r" b="b"/>
            <a:pathLst>
              <a:path w="1752600">
                <a:moveTo>
                  <a:pt x="0" y="0"/>
                </a:moveTo>
                <a:lnTo>
                  <a:pt x="1752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29639" y="5792774"/>
            <a:ext cx="340766" cy="110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24304" y="5792774"/>
            <a:ext cx="232003" cy="1107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976882" y="5821108"/>
            <a:ext cx="322478" cy="1127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26156" y="5792761"/>
            <a:ext cx="210464" cy="11079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997733" y="5792761"/>
            <a:ext cx="290779" cy="14112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308781" y="5792774"/>
            <a:ext cx="187451" cy="1107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69193" y="5792774"/>
            <a:ext cx="392887" cy="110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294477" y="5790951"/>
            <a:ext cx="305714" cy="11931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19478" y="6006071"/>
            <a:ext cx="181965" cy="8355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06509" y="6005042"/>
            <a:ext cx="402793" cy="8458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74451" y="6006414"/>
            <a:ext cx="64008" cy="8183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458347" y="6006071"/>
            <a:ext cx="301523" cy="835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423750" y="6006071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19478" y="6206096"/>
            <a:ext cx="181965" cy="835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03080" y="6205067"/>
            <a:ext cx="406222" cy="8458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74451" y="6206439"/>
            <a:ext cx="64008" cy="8183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458347" y="6206096"/>
            <a:ext cx="301523" cy="835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423750" y="6206096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19478" y="6406121"/>
            <a:ext cx="181965" cy="835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06509" y="6405092"/>
            <a:ext cx="402793" cy="8458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74451" y="6406464"/>
            <a:ext cx="64008" cy="8183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58347" y="6406121"/>
            <a:ext cx="301523" cy="835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423750" y="6406121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19478" y="6606146"/>
            <a:ext cx="181965" cy="835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06509" y="6605117"/>
            <a:ext cx="323697" cy="8458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256038" y="6606146"/>
            <a:ext cx="53340" cy="83820"/>
          </a:xfrm>
          <a:custGeom>
            <a:avLst/>
            <a:gdLst/>
            <a:ahLst/>
            <a:cxnLst/>
            <a:rect l="l" t="t" r="r" b="b"/>
            <a:pathLst>
              <a:path w="53339" h="83820">
                <a:moveTo>
                  <a:pt x="53263" y="51435"/>
                </a:moveTo>
                <a:lnTo>
                  <a:pt x="53263" y="33718"/>
                </a:lnTo>
                <a:lnTo>
                  <a:pt x="52692" y="27203"/>
                </a:lnTo>
                <a:lnTo>
                  <a:pt x="20688" y="0"/>
                </a:lnTo>
                <a:lnTo>
                  <a:pt x="15773" y="1600"/>
                </a:lnTo>
                <a:lnTo>
                  <a:pt x="10585" y="5842"/>
                </a:lnTo>
                <a:lnTo>
                  <a:pt x="7886" y="8001"/>
                </a:lnTo>
                <a:lnTo>
                  <a:pt x="4914" y="12458"/>
                </a:lnTo>
                <a:lnTo>
                  <a:pt x="1028" y="24345"/>
                </a:lnTo>
                <a:lnTo>
                  <a:pt x="0" y="32118"/>
                </a:lnTo>
                <a:lnTo>
                  <a:pt x="0" y="41833"/>
                </a:lnTo>
                <a:lnTo>
                  <a:pt x="10287" y="77823"/>
                </a:lnTo>
                <a:lnTo>
                  <a:pt x="10287" y="41833"/>
                </a:lnTo>
                <a:lnTo>
                  <a:pt x="10608" y="32529"/>
                </a:lnTo>
                <a:lnTo>
                  <a:pt x="21945" y="8343"/>
                </a:lnTo>
                <a:lnTo>
                  <a:pt x="31203" y="8343"/>
                </a:lnTo>
                <a:lnTo>
                  <a:pt x="42976" y="41833"/>
                </a:lnTo>
                <a:lnTo>
                  <a:pt x="42976" y="77529"/>
                </a:lnTo>
                <a:lnTo>
                  <a:pt x="45377" y="75552"/>
                </a:lnTo>
                <a:lnTo>
                  <a:pt x="48348" y="70980"/>
                </a:lnTo>
                <a:lnTo>
                  <a:pt x="52235" y="59207"/>
                </a:lnTo>
                <a:lnTo>
                  <a:pt x="53263" y="51435"/>
                </a:lnTo>
                <a:close/>
              </a:path>
              <a:path w="53339" h="83820">
                <a:moveTo>
                  <a:pt x="42976" y="77529"/>
                </a:moveTo>
                <a:lnTo>
                  <a:pt x="42976" y="41833"/>
                </a:lnTo>
                <a:lnTo>
                  <a:pt x="42678" y="51093"/>
                </a:lnTo>
                <a:lnTo>
                  <a:pt x="41790" y="58650"/>
                </a:lnTo>
                <a:lnTo>
                  <a:pt x="40324" y="64513"/>
                </a:lnTo>
                <a:lnTo>
                  <a:pt x="38290" y="68694"/>
                </a:lnTo>
                <a:lnTo>
                  <a:pt x="35090" y="73152"/>
                </a:lnTo>
                <a:lnTo>
                  <a:pt x="31203" y="75323"/>
                </a:lnTo>
                <a:lnTo>
                  <a:pt x="21945" y="75259"/>
                </a:lnTo>
                <a:lnTo>
                  <a:pt x="10287" y="41833"/>
                </a:lnTo>
                <a:lnTo>
                  <a:pt x="10287" y="77823"/>
                </a:lnTo>
                <a:lnTo>
                  <a:pt x="12573" y="80695"/>
                </a:lnTo>
                <a:lnTo>
                  <a:pt x="18745" y="83553"/>
                </a:lnTo>
                <a:lnTo>
                  <a:pt x="32575" y="83553"/>
                </a:lnTo>
                <a:lnTo>
                  <a:pt x="37604" y="81953"/>
                </a:lnTo>
                <a:lnTo>
                  <a:pt x="42976" y="77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374451" y="6606488"/>
            <a:ext cx="64008" cy="8183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458347" y="6606146"/>
            <a:ext cx="301523" cy="835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23750" y="6606146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719478" y="6806171"/>
            <a:ext cx="181965" cy="835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906509" y="6805142"/>
            <a:ext cx="323697" cy="8458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256038" y="6806171"/>
            <a:ext cx="53340" cy="83820"/>
          </a:xfrm>
          <a:custGeom>
            <a:avLst/>
            <a:gdLst/>
            <a:ahLst/>
            <a:cxnLst/>
            <a:rect l="l" t="t" r="r" b="b"/>
            <a:pathLst>
              <a:path w="53339" h="83820">
                <a:moveTo>
                  <a:pt x="53263" y="51435"/>
                </a:moveTo>
                <a:lnTo>
                  <a:pt x="53263" y="33718"/>
                </a:lnTo>
                <a:lnTo>
                  <a:pt x="52692" y="27203"/>
                </a:lnTo>
                <a:lnTo>
                  <a:pt x="20688" y="0"/>
                </a:lnTo>
                <a:lnTo>
                  <a:pt x="15773" y="1600"/>
                </a:lnTo>
                <a:lnTo>
                  <a:pt x="10585" y="5842"/>
                </a:lnTo>
                <a:lnTo>
                  <a:pt x="7886" y="8001"/>
                </a:lnTo>
                <a:lnTo>
                  <a:pt x="4914" y="12458"/>
                </a:lnTo>
                <a:lnTo>
                  <a:pt x="1028" y="24345"/>
                </a:lnTo>
                <a:lnTo>
                  <a:pt x="0" y="32118"/>
                </a:lnTo>
                <a:lnTo>
                  <a:pt x="0" y="41833"/>
                </a:lnTo>
                <a:lnTo>
                  <a:pt x="10287" y="77823"/>
                </a:lnTo>
                <a:lnTo>
                  <a:pt x="10287" y="41833"/>
                </a:lnTo>
                <a:lnTo>
                  <a:pt x="10608" y="32529"/>
                </a:lnTo>
                <a:lnTo>
                  <a:pt x="21945" y="8343"/>
                </a:lnTo>
                <a:lnTo>
                  <a:pt x="31203" y="8343"/>
                </a:lnTo>
                <a:lnTo>
                  <a:pt x="42976" y="41833"/>
                </a:lnTo>
                <a:lnTo>
                  <a:pt x="42976" y="77529"/>
                </a:lnTo>
                <a:lnTo>
                  <a:pt x="45377" y="75552"/>
                </a:lnTo>
                <a:lnTo>
                  <a:pt x="48348" y="70980"/>
                </a:lnTo>
                <a:lnTo>
                  <a:pt x="52235" y="59207"/>
                </a:lnTo>
                <a:lnTo>
                  <a:pt x="53263" y="51435"/>
                </a:lnTo>
                <a:close/>
              </a:path>
              <a:path w="53339" h="83820">
                <a:moveTo>
                  <a:pt x="42976" y="77529"/>
                </a:moveTo>
                <a:lnTo>
                  <a:pt x="42976" y="41833"/>
                </a:lnTo>
                <a:lnTo>
                  <a:pt x="42678" y="51093"/>
                </a:lnTo>
                <a:lnTo>
                  <a:pt x="41790" y="58650"/>
                </a:lnTo>
                <a:lnTo>
                  <a:pt x="40324" y="64513"/>
                </a:lnTo>
                <a:lnTo>
                  <a:pt x="38290" y="68694"/>
                </a:lnTo>
                <a:lnTo>
                  <a:pt x="35090" y="73152"/>
                </a:lnTo>
                <a:lnTo>
                  <a:pt x="31203" y="75323"/>
                </a:lnTo>
                <a:lnTo>
                  <a:pt x="21945" y="75259"/>
                </a:lnTo>
                <a:lnTo>
                  <a:pt x="10287" y="41833"/>
                </a:lnTo>
                <a:lnTo>
                  <a:pt x="10287" y="77823"/>
                </a:lnTo>
                <a:lnTo>
                  <a:pt x="12573" y="80695"/>
                </a:lnTo>
                <a:lnTo>
                  <a:pt x="18745" y="83553"/>
                </a:lnTo>
                <a:lnTo>
                  <a:pt x="32575" y="83553"/>
                </a:lnTo>
                <a:lnTo>
                  <a:pt x="37604" y="81953"/>
                </a:lnTo>
                <a:lnTo>
                  <a:pt x="42976" y="77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74451" y="6806513"/>
            <a:ext cx="64008" cy="8183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458347" y="6806171"/>
            <a:ext cx="301523" cy="835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423750" y="6806171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618475" y="7005167"/>
            <a:ext cx="395020" cy="8449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989173" y="7006196"/>
            <a:ext cx="235343" cy="10618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294619" y="7006538"/>
            <a:ext cx="75565" cy="81915"/>
          </a:xfrm>
          <a:custGeom>
            <a:avLst/>
            <a:gdLst/>
            <a:ahLst/>
            <a:cxnLst/>
            <a:rect l="l" t="t" r="r" b="b"/>
            <a:pathLst>
              <a:path w="75564" h="81915">
                <a:moveTo>
                  <a:pt x="75095" y="0"/>
                </a:moveTo>
                <a:lnTo>
                  <a:pt x="62407" y="0"/>
                </a:lnTo>
                <a:lnTo>
                  <a:pt x="43091" y="29489"/>
                </a:lnTo>
                <a:lnTo>
                  <a:pt x="40004" y="34289"/>
                </a:lnTo>
                <a:lnTo>
                  <a:pt x="37604" y="38519"/>
                </a:lnTo>
                <a:lnTo>
                  <a:pt x="34975" y="33947"/>
                </a:lnTo>
                <a:lnTo>
                  <a:pt x="32232" y="29375"/>
                </a:lnTo>
                <a:lnTo>
                  <a:pt x="29146" y="24803"/>
                </a:lnTo>
                <a:lnTo>
                  <a:pt x="13030" y="0"/>
                </a:lnTo>
                <a:lnTo>
                  <a:pt x="0" y="0"/>
                </a:lnTo>
                <a:lnTo>
                  <a:pt x="31546" y="47205"/>
                </a:lnTo>
                <a:lnTo>
                  <a:pt x="31546" y="81838"/>
                </a:lnTo>
                <a:lnTo>
                  <a:pt x="42405" y="81838"/>
                </a:lnTo>
                <a:lnTo>
                  <a:pt x="42405" y="47205"/>
                </a:lnTo>
                <a:lnTo>
                  <a:pt x="75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361827" y="7006538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443552" y="7005292"/>
            <a:ext cx="65405" cy="85090"/>
          </a:xfrm>
          <a:custGeom>
            <a:avLst/>
            <a:gdLst/>
            <a:ahLst/>
            <a:cxnLst/>
            <a:rect l="l" t="t" r="r" b="b"/>
            <a:pathLst>
              <a:path w="65404" h="85090">
                <a:moveTo>
                  <a:pt x="54635" y="79350"/>
                </a:moveTo>
                <a:lnTo>
                  <a:pt x="54635" y="63426"/>
                </a:lnTo>
                <a:lnTo>
                  <a:pt x="53835" y="65826"/>
                </a:lnTo>
                <a:lnTo>
                  <a:pt x="50749" y="70055"/>
                </a:lnTo>
                <a:lnTo>
                  <a:pt x="48463" y="71770"/>
                </a:lnTo>
                <a:lnTo>
                  <a:pt x="42062" y="74284"/>
                </a:lnTo>
                <a:lnTo>
                  <a:pt x="38633" y="74820"/>
                </a:lnTo>
                <a:lnTo>
                  <a:pt x="29717" y="74856"/>
                </a:lnTo>
                <a:lnTo>
                  <a:pt x="25488" y="74056"/>
                </a:lnTo>
                <a:lnTo>
                  <a:pt x="21031" y="72092"/>
                </a:lnTo>
                <a:lnTo>
                  <a:pt x="18059" y="70741"/>
                </a:lnTo>
                <a:lnTo>
                  <a:pt x="15316" y="68683"/>
                </a:lnTo>
                <a:lnTo>
                  <a:pt x="13601" y="66055"/>
                </a:lnTo>
                <a:lnTo>
                  <a:pt x="11772" y="63426"/>
                </a:lnTo>
                <a:lnTo>
                  <a:pt x="10629" y="59997"/>
                </a:lnTo>
                <a:lnTo>
                  <a:pt x="10172" y="55882"/>
                </a:lnTo>
                <a:lnTo>
                  <a:pt x="0" y="56796"/>
                </a:lnTo>
                <a:lnTo>
                  <a:pt x="27431" y="84457"/>
                </a:lnTo>
                <a:lnTo>
                  <a:pt x="40690" y="84457"/>
                </a:lnTo>
                <a:lnTo>
                  <a:pt x="45948" y="83428"/>
                </a:lnTo>
                <a:lnTo>
                  <a:pt x="54635" y="79350"/>
                </a:lnTo>
                <a:close/>
              </a:path>
              <a:path w="65404" h="85090">
                <a:moveTo>
                  <a:pt x="62636" y="24335"/>
                </a:moveTo>
                <a:lnTo>
                  <a:pt x="47891" y="2847"/>
                </a:lnTo>
                <a:lnTo>
                  <a:pt x="43319" y="904"/>
                </a:lnTo>
                <a:lnTo>
                  <a:pt x="38633" y="6"/>
                </a:lnTo>
                <a:lnTo>
                  <a:pt x="25717" y="0"/>
                </a:lnTo>
                <a:lnTo>
                  <a:pt x="21374" y="789"/>
                </a:lnTo>
                <a:lnTo>
                  <a:pt x="16687" y="2715"/>
                </a:lnTo>
                <a:lnTo>
                  <a:pt x="12344" y="4561"/>
                </a:lnTo>
                <a:lnTo>
                  <a:pt x="8915" y="7304"/>
                </a:lnTo>
                <a:lnTo>
                  <a:pt x="6629" y="10848"/>
                </a:lnTo>
                <a:lnTo>
                  <a:pt x="4229" y="14505"/>
                </a:lnTo>
                <a:lnTo>
                  <a:pt x="3086" y="18277"/>
                </a:lnTo>
                <a:lnTo>
                  <a:pt x="3086" y="26278"/>
                </a:lnTo>
                <a:lnTo>
                  <a:pt x="4000" y="29593"/>
                </a:lnTo>
                <a:lnTo>
                  <a:pt x="5943" y="32679"/>
                </a:lnTo>
                <a:lnTo>
                  <a:pt x="7886" y="35651"/>
                </a:lnTo>
                <a:lnTo>
                  <a:pt x="10744" y="38280"/>
                </a:lnTo>
                <a:lnTo>
                  <a:pt x="13487" y="39732"/>
                </a:lnTo>
                <a:lnTo>
                  <a:pt x="13487" y="18391"/>
                </a:lnTo>
                <a:lnTo>
                  <a:pt x="14973" y="15534"/>
                </a:lnTo>
                <a:lnTo>
                  <a:pt x="18059" y="13045"/>
                </a:lnTo>
                <a:lnTo>
                  <a:pt x="21031" y="10733"/>
                </a:lnTo>
                <a:lnTo>
                  <a:pt x="25488" y="9537"/>
                </a:lnTo>
                <a:lnTo>
                  <a:pt x="38633" y="9476"/>
                </a:lnTo>
                <a:lnTo>
                  <a:pt x="43319" y="10848"/>
                </a:lnTo>
                <a:lnTo>
                  <a:pt x="46520" y="13477"/>
                </a:lnTo>
                <a:lnTo>
                  <a:pt x="49834" y="16105"/>
                </a:lnTo>
                <a:lnTo>
                  <a:pt x="51663" y="19992"/>
                </a:lnTo>
                <a:lnTo>
                  <a:pt x="52235" y="25135"/>
                </a:lnTo>
                <a:lnTo>
                  <a:pt x="62636" y="24335"/>
                </a:lnTo>
                <a:close/>
              </a:path>
              <a:path w="65404" h="85090">
                <a:moveTo>
                  <a:pt x="65036" y="64340"/>
                </a:moveTo>
                <a:lnTo>
                  <a:pt x="65036" y="55653"/>
                </a:lnTo>
                <a:lnTo>
                  <a:pt x="63893" y="51767"/>
                </a:lnTo>
                <a:lnTo>
                  <a:pt x="61607" y="48338"/>
                </a:lnTo>
                <a:lnTo>
                  <a:pt x="59321" y="45023"/>
                </a:lnTo>
                <a:lnTo>
                  <a:pt x="55892" y="42280"/>
                </a:lnTo>
                <a:lnTo>
                  <a:pt x="50520" y="39843"/>
                </a:lnTo>
                <a:lnTo>
                  <a:pt x="47891" y="38623"/>
                </a:lnTo>
                <a:lnTo>
                  <a:pt x="41833" y="36794"/>
                </a:lnTo>
                <a:lnTo>
                  <a:pt x="24231" y="32908"/>
                </a:lnTo>
                <a:lnTo>
                  <a:pt x="18745" y="30964"/>
                </a:lnTo>
                <a:lnTo>
                  <a:pt x="16687" y="29021"/>
                </a:lnTo>
                <a:lnTo>
                  <a:pt x="14516" y="27078"/>
                </a:lnTo>
                <a:lnTo>
                  <a:pt x="13487" y="24678"/>
                </a:lnTo>
                <a:lnTo>
                  <a:pt x="13487" y="39732"/>
                </a:lnTo>
                <a:lnTo>
                  <a:pt x="17716" y="41937"/>
                </a:lnTo>
                <a:lnTo>
                  <a:pt x="22974" y="43652"/>
                </a:lnTo>
                <a:lnTo>
                  <a:pt x="30518" y="45366"/>
                </a:lnTo>
                <a:lnTo>
                  <a:pt x="37947" y="47195"/>
                </a:lnTo>
                <a:lnTo>
                  <a:pt x="54635" y="58396"/>
                </a:lnTo>
                <a:lnTo>
                  <a:pt x="54635" y="79350"/>
                </a:lnTo>
                <a:lnTo>
                  <a:pt x="55206" y="79085"/>
                </a:lnTo>
                <a:lnTo>
                  <a:pt x="58864" y="76113"/>
                </a:lnTo>
                <a:lnTo>
                  <a:pt x="61264" y="72341"/>
                </a:lnTo>
                <a:lnTo>
                  <a:pt x="63779" y="68455"/>
                </a:lnTo>
                <a:lnTo>
                  <a:pt x="65036" y="6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522876" y="7006538"/>
            <a:ext cx="67945" cy="81915"/>
          </a:xfrm>
          <a:custGeom>
            <a:avLst/>
            <a:gdLst/>
            <a:ahLst/>
            <a:cxnLst/>
            <a:rect l="l" t="t" r="r" b="b"/>
            <a:pathLst>
              <a:path w="67945" h="81915">
                <a:moveTo>
                  <a:pt x="10858" y="81838"/>
                </a:moveTo>
                <a:lnTo>
                  <a:pt x="10858" y="0"/>
                </a:lnTo>
                <a:lnTo>
                  <a:pt x="0" y="0"/>
                </a:lnTo>
                <a:lnTo>
                  <a:pt x="0" y="81838"/>
                </a:lnTo>
                <a:lnTo>
                  <a:pt x="10858" y="81838"/>
                </a:lnTo>
                <a:close/>
              </a:path>
              <a:path w="67945" h="81915">
                <a:moveTo>
                  <a:pt x="66179" y="0"/>
                </a:moveTo>
                <a:lnTo>
                  <a:pt x="51549" y="0"/>
                </a:lnTo>
                <a:lnTo>
                  <a:pt x="10858" y="40576"/>
                </a:lnTo>
                <a:lnTo>
                  <a:pt x="10858" y="53492"/>
                </a:lnTo>
                <a:lnTo>
                  <a:pt x="24231" y="40576"/>
                </a:lnTo>
                <a:lnTo>
                  <a:pt x="31889" y="51417"/>
                </a:lnTo>
                <a:lnTo>
                  <a:pt x="31889" y="33146"/>
                </a:lnTo>
                <a:lnTo>
                  <a:pt x="66179" y="0"/>
                </a:lnTo>
                <a:close/>
              </a:path>
              <a:path w="67945" h="81915">
                <a:moveTo>
                  <a:pt x="67665" y="81838"/>
                </a:moveTo>
                <a:lnTo>
                  <a:pt x="31889" y="33146"/>
                </a:lnTo>
                <a:lnTo>
                  <a:pt x="31889" y="51417"/>
                </a:lnTo>
                <a:lnTo>
                  <a:pt x="53378" y="81838"/>
                </a:lnTo>
                <a:lnTo>
                  <a:pt x="67665" y="81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590541" y="7006538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664151" y="7006538"/>
            <a:ext cx="105410" cy="81915"/>
          </a:xfrm>
          <a:custGeom>
            <a:avLst/>
            <a:gdLst/>
            <a:ahLst/>
            <a:cxnLst/>
            <a:rect l="l" t="t" r="r" b="b"/>
            <a:pathLst>
              <a:path w="105410" h="81915">
                <a:moveTo>
                  <a:pt x="105270" y="0"/>
                </a:moveTo>
                <a:lnTo>
                  <a:pt x="94411" y="0"/>
                </a:lnTo>
                <a:lnTo>
                  <a:pt x="81610" y="52577"/>
                </a:lnTo>
                <a:lnTo>
                  <a:pt x="79895" y="59321"/>
                </a:lnTo>
                <a:lnTo>
                  <a:pt x="78524" y="65265"/>
                </a:lnTo>
                <a:lnTo>
                  <a:pt x="77495" y="70408"/>
                </a:lnTo>
                <a:lnTo>
                  <a:pt x="76270" y="63511"/>
                </a:lnTo>
                <a:lnTo>
                  <a:pt x="74809" y="56378"/>
                </a:lnTo>
                <a:lnTo>
                  <a:pt x="73091" y="49031"/>
                </a:lnTo>
                <a:lnTo>
                  <a:pt x="71094" y="41490"/>
                </a:lnTo>
                <a:lnTo>
                  <a:pt x="59321" y="0"/>
                </a:lnTo>
                <a:lnTo>
                  <a:pt x="46291" y="0"/>
                </a:lnTo>
                <a:lnTo>
                  <a:pt x="30746" y="55321"/>
                </a:lnTo>
                <a:lnTo>
                  <a:pt x="29146" y="61721"/>
                </a:lnTo>
                <a:lnTo>
                  <a:pt x="27089" y="70408"/>
                </a:lnTo>
                <a:lnTo>
                  <a:pt x="26060" y="64808"/>
                </a:lnTo>
                <a:lnTo>
                  <a:pt x="11201" y="0"/>
                </a:lnTo>
                <a:lnTo>
                  <a:pt x="0" y="0"/>
                </a:lnTo>
                <a:lnTo>
                  <a:pt x="21488" y="81838"/>
                </a:lnTo>
                <a:lnTo>
                  <a:pt x="32804" y="81838"/>
                </a:lnTo>
                <a:lnTo>
                  <a:pt x="50063" y="19430"/>
                </a:lnTo>
                <a:lnTo>
                  <a:pt x="50749" y="16802"/>
                </a:lnTo>
                <a:lnTo>
                  <a:pt x="51549" y="13601"/>
                </a:lnTo>
                <a:lnTo>
                  <a:pt x="52578" y="9829"/>
                </a:lnTo>
                <a:lnTo>
                  <a:pt x="52806" y="11087"/>
                </a:lnTo>
                <a:lnTo>
                  <a:pt x="55206" y="19430"/>
                </a:lnTo>
                <a:lnTo>
                  <a:pt x="72351" y="81838"/>
                </a:lnTo>
                <a:lnTo>
                  <a:pt x="82867" y="81838"/>
                </a:lnTo>
                <a:lnTo>
                  <a:pt x="105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766221" y="7006538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5" h="81915">
                <a:moveTo>
                  <a:pt x="76695" y="81838"/>
                </a:moveTo>
                <a:lnTo>
                  <a:pt x="43319" y="0"/>
                </a:lnTo>
                <a:lnTo>
                  <a:pt x="31432" y="0"/>
                </a:lnTo>
                <a:lnTo>
                  <a:pt x="0" y="81838"/>
                </a:lnTo>
                <a:lnTo>
                  <a:pt x="11544" y="81838"/>
                </a:lnTo>
                <a:lnTo>
                  <a:pt x="20459" y="57035"/>
                </a:lnTo>
                <a:lnTo>
                  <a:pt x="23660" y="57035"/>
                </a:lnTo>
                <a:lnTo>
                  <a:pt x="23660" y="48234"/>
                </a:lnTo>
                <a:lnTo>
                  <a:pt x="32575" y="24231"/>
                </a:lnTo>
                <a:lnTo>
                  <a:pt x="34404" y="19088"/>
                </a:lnTo>
                <a:lnTo>
                  <a:pt x="36004" y="13830"/>
                </a:lnTo>
                <a:lnTo>
                  <a:pt x="37147" y="8458"/>
                </a:lnTo>
                <a:lnTo>
                  <a:pt x="38404" y="12915"/>
                </a:lnTo>
                <a:lnTo>
                  <a:pt x="40347" y="18630"/>
                </a:lnTo>
                <a:lnTo>
                  <a:pt x="51549" y="48234"/>
                </a:lnTo>
                <a:lnTo>
                  <a:pt x="51549" y="57035"/>
                </a:lnTo>
                <a:lnTo>
                  <a:pt x="54863" y="57035"/>
                </a:lnTo>
                <a:lnTo>
                  <a:pt x="64350" y="81838"/>
                </a:lnTo>
                <a:lnTo>
                  <a:pt x="76695" y="81838"/>
                </a:lnTo>
                <a:close/>
              </a:path>
              <a:path w="76835" h="81915">
                <a:moveTo>
                  <a:pt x="51549" y="57035"/>
                </a:moveTo>
                <a:lnTo>
                  <a:pt x="51549" y="48234"/>
                </a:lnTo>
                <a:lnTo>
                  <a:pt x="23660" y="48234"/>
                </a:lnTo>
                <a:lnTo>
                  <a:pt x="23660" y="57035"/>
                </a:lnTo>
                <a:lnTo>
                  <a:pt x="51549" y="57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16765" y="7007567"/>
            <a:ext cx="53340" cy="81280"/>
          </a:xfrm>
          <a:custGeom>
            <a:avLst/>
            <a:gdLst/>
            <a:ahLst/>
            <a:cxnLst/>
            <a:rect l="l" t="t" r="r" b="b"/>
            <a:pathLst>
              <a:path w="53339" h="81279">
                <a:moveTo>
                  <a:pt x="52920" y="7772"/>
                </a:moveTo>
                <a:lnTo>
                  <a:pt x="52920" y="0"/>
                </a:lnTo>
                <a:lnTo>
                  <a:pt x="0" y="0"/>
                </a:lnTo>
                <a:lnTo>
                  <a:pt x="0" y="9601"/>
                </a:lnTo>
                <a:lnTo>
                  <a:pt x="40004" y="9601"/>
                </a:lnTo>
                <a:lnTo>
                  <a:pt x="40004" y="25451"/>
                </a:lnTo>
                <a:lnTo>
                  <a:pt x="41235" y="23347"/>
                </a:lnTo>
                <a:lnTo>
                  <a:pt x="45105" y="17445"/>
                </a:lnTo>
                <a:lnTo>
                  <a:pt x="48997" y="12249"/>
                </a:lnTo>
                <a:lnTo>
                  <a:pt x="52920" y="7772"/>
                </a:lnTo>
                <a:close/>
              </a:path>
              <a:path w="53339" h="81279">
                <a:moveTo>
                  <a:pt x="40004" y="25451"/>
                </a:moveTo>
                <a:lnTo>
                  <a:pt x="40004" y="9601"/>
                </a:lnTo>
                <a:lnTo>
                  <a:pt x="36211" y="14212"/>
                </a:lnTo>
                <a:lnTo>
                  <a:pt x="17212" y="50699"/>
                </a:lnTo>
                <a:lnTo>
                  <a:pt x="11429" y="80810"/>
                </a:lnTo>
                <a:lnTo>
                  <a:pt x="21716" y="80810"/>
                </a:lnTo>
                <a:lnTo>
                  <a:pt x="22288" y="72694"/>
                </a:lnTo>
                <a:lnTo>
                  <a:pt x="23545" y="65150"/>
                </a:lnTo>
                <a:lnTo>
                  <a:pt x="37376" y="29946"/>
                </a:lnTo>
                <a:lnTo>
                  <a:pt x="40004" y="25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127730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184538" y="7085162"/>
            <a:ext cx="54610" cy="82550"/>
          </a:xfrm>
          <a:custGeom>
            <a:avLst/>
            <a:gdLst/>
            <a:ahLst/>
            <a:cxnLst/>
            <a:rect l="l" t="t" r="r" b="b"/>
            <a:pathLst>
              <a:path w="54609" h="82550">
                <a:moveTo>
                  <a:pt x="54063" y="0"/>
                </a:moveTo>
                <a:lnTo>
                  <a:pt x="0" y="0"/>
                </a:lnTo>
                <a:lnTo>
                  <a:pt x="0" y="9258"/>
                </a:lnTo>
                <a:lnTo>
                  <a:pt x="42519" y="9258"/>
                </a:lnTo>
                <a:lnTo>
                  <a:pt x="40385" y="12230"/>
                </a:lnTo>
                <a:lnTo>
                  <a:pt x="37299" y="17106"/>
                </a:lnTo>
                <a:lnTo>
                  <a:pt x="29222" y="30670"/>
                </a:lnTo>
                <a:lnTo>
                  <a:pt x="25526" y="37566"/>
                </a:lnTo>
                <a:lnTo>
                  <a:pt x="22174" y="44577"/>
                </a:lnTo>
                <a:lnTo>
                  <a:pt x="18516" y="52120"/>
                </a:lnTo>
                <a:lnTo>
                  <a:pt x="15887" y="59270"/>
                </a:lnTo>
                <a:lnTo>
                  <a:pt x="12687" y="72758"/>
                </a:lnTo>
                <a:lnTo>
                  <a:pt x="11772" y="78066"/>
                </a:lnTo>
                <a:lnTo>
                  <a:pt x="11544" y="81953"/>
                </a:lnTo>
                <a:lnTo>
                  <a:pt x="23660" y="81953"/>
                </a:lnTo>
                <a:lnTo>
                  <a:pt x="23583" y="77228"/>
                </a:lnTo>
                <a:lnTo>
                  <a:pt x="24625" y="71094"/>
                </a:lnTo>
                <a:lnTo>
                  <a:pt x="28968" y="56007"/>
                </a:lnTo>
                <a:lnTo>
                  <a:pt x="31851" y="48501"/>
                </a:lnTo>
                <a:lnTo>
                  <a:pt x="35432" y="41033"/>
                </a:lnTo>
                <a:lnTo>
                  <a:pt x="38938" y="33642"/>
                </a:lnTo>
                <a:lnTo>
                  <a:pt x="42379" y="27241"/>
                </a:lnTo>
                <a:lnTo>
                  <a:pt x="49174" y="16421"/>
                </a:lnTo>
                <a:lnTo>
                  <a:pt x="51930" y="12496"/>
                </a:lnTo>
                <a:lnTo>
                  <a:pt x="54063" y="10058"/>
                </a:lnTo>
                <a:lnTo>
                  <a:pt x="54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113885" y="5614949"/>
            <a:ext cx="131762" cy="124577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14823" y="0"/>
            <a:ext cx="5778500" cy="7559040"/>
          </a:xfrm>
          <a:custGeom>
            <a:avLst/>
            <a:gdLst/>
            <a:ahLst/>
            <a:cxnLst/>
            <a:rect l="l" t="t" r="r" b="b"/>
            <a:pathLst>
              <a:path w="5778500" h="7559040">
                <a:moveTo>
                  <a:pt x="0" y="0"/>
                </a:moveTo>
                <a:lnTo>
                  <a:pt x="0" y="7559040"/>
                </a:lnTo>
                <a:lnTo>
                  <a:pt x="5777979" y="7559040"/>
                </a:lnTo>
                <a:lnTo>
                  <a:pt x="5777979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78863" y="761"/>
            <a:ext cx="2213940" cy="4108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5310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587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89176" y="658732"/>
            <a:ext cx="385013" cy="197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8050" y="3021609"/>
            <a:ext cx="3636136" cy="103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90908" y="3089846"/>
            <a:ext cx="5080" cy="30480"/>
          </a:xfrm>
          <a:custGeom>
            <a:avLst/>
            <a:gdLst/>
            <a:ahLst/>
            <a:cxnLst/>
            <a:rect l="l" t="t" r="r" b="b"/>
            <a:pathLst>
              <a:path w="5079" h="30480">
                <a:moveTo>
                  <a:pt x="0" y="0"/>
                </a:moveTo>
                <a:lnTo>
                  <a:pt x="0" y="30416"/>
                </a:lnTo>
                <a:lnTo>
                  <a:pt x="5079" y="30416"/>
                </a:lnTo>
                <a:lnTo>
                  <a:pt x="507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95988" y="3115691"/>
            <a:ext cx="64769" cy="5080"/>
          </a:xfrm>
          <a:custGeom>
            <a:avLst/>
            <a:gdLst/>
            <a:ahLst/>
            <a:cxnLst/>
            <a:rect l="l" t="t" r="r" b="b"/>
            <a:pathLst>
              <a:path w="64770" h="5080">
                <a:moveTo>
                  <a:pt x="0" y="0"/>
                </a:moveTo>
                <a:lnTo>
                  <a:pt x="0" y="4571"/>
                </a:lnTo>
                <a:lnTo>
                  <a:pt x="64770" y="4571"/>
                </a:lnTo>
                <a:lnTo>
                  <a:pt x="6477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77979" y="3077972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538" y="0"/>
                </a:lnTo>
              </a:path>
            </a:pathLst>
          </a:custGeom>
          <a:ln w="457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90908" y="3023107"/>
            <a:ext cx="5080" cy="34290"/>
          </a:xfrm>
          <a:custGeom>
            <a:avLst/>
            <a:gdLst/>
            <a:ahLst/>
            <a:cxnLst/>
            <a:rect l="l" t="t" r="r" b="b"/>
            <a:pathLst>
              <a:path w="5079" h="34289">
                <a:moveTo>
                  <a:pt x="0" y="0"/>
                </a:moveTo>
                <a:lnTo>
                  <a:pt x="0" y="34277"/>
                </a:lnTo>
                <a:lnTo>
                  <a:pt x="5079" y="34277"/>
                </a:lnTo>
                <a:lnTo>
                  <a:pt x="507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95988" y="3052813"/>
            <a:ext cx="60960" cy="5080"/>
          </a:xfrm>
          <a:custGeom>
            <a:avLst/>
            <a:gdLst/>
            <a:ahLst/>
            <a:cxnLst/>
            <a:rect l="l" t="t" r="r" b="b"/>
            <a:pathLst>
              <a:path w="60960" h="5080">
                <a:moveTo>
                  <a:pt x="0" y="0"/>
                </a:moveTo>
                <a:lnTo>
                  <a:pt x="0" y="4571"/>
                </a:lnTo>
                <a:lnTo>
                  <a:pt x="60960" y="4571"/>
                </a:lnTo>
                <a:lnTo>
                  <a:pt x="6096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22620" y="3021952"/>
            <a:ext cx="7654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4677" y="3021952"/>
            <a:ext cx="76428" cy="99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29071" y="3021952"/>
            <a:ext cx="74802" cy="100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66624" y="3021952"/>
            <a:ext cx="78181" cy="100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7018" y="3021952"/>
            <a:ext cx="86512" cy="1006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74917" y="3021952"/>
            <a:ext cx="185686" cy="1005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4401" y="3021952"/>
            <a:ext cx="79527" cy="994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0053" y="3021952"/>
            <a:ext cx="72529" cy="994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14706" y="3030067"/>
            <a:ext cx="193370" cy="785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23912" y="3021952"/>
            <a:ext cx="75628" cy="983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7529" y="3212452"/>
            <a:ext cx="182079" cy="1028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34743" y="3212452"/>
            <a:ext cx="292646" cy="1005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49715" y="3212464"/>
            <a:ext cx="70256" cy="1005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50312" y="3212464"/>
            <a:ext cx="82295" cy="1005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60281" y="3307676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359" y="0"/>
                </a:lnTo>
              </a:path>
            </a:pathLst>
          </a:custGeom>
          <a:ln w="102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47759" y="3212452"/>
            <a:ext cx="182079" cy="1028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57817" y="3212464"/>
            <a:ext cx="74802" cy="1005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61208" y="3212464"/>
            <a:ext cx="74803" cy="10058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05797" y="3225038"/>
            <a:ext cx="90525" cy="714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15665" y="3212464"/>
            <a:ext cx="75298" cy="10058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11525" y="3220123"/>
            <a:ext cx="90538" cy="7600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50412" y="3212464"/>
            <a:ext cx="186385" cy="10287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13073" y="3212122"/>
            <a:ext cx="3486467" cy="1032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25370" y="3402622"/>
            <a:ext cx="2274049" cy="11338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70476" y="3402965"/>
            <a:ext cx="76720" cy="10058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14202" y="3407994"/>
            <a:ext cx="143874" cy="9086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2216" y="3402965"/>
            <a:ext cx="2727325" cy="10287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25370" y="3606723"/>
            <a:ext cx="90525" cy="715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68677" y="3593465"/>
            <a:ext cx="188975" cy="10058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79967" y="3593465"/>
            <a:ext cx="70269" cy="10058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80577" y="3593465"/>
            <a:ext cx="82295" cy="10058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90546" y="3688664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359" y="0"/>
                </a:lnTo>
              </a:path>
            </a:pathLst>
          </a:custGeom>
          <a:ln w="102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66280" y="3031108"/>
            <a:ext cx="20955" cy="80010"/>
          </a:xfrm>
          <a:custGeom>
            <a:avLst/>
            <a:gdLst/>
            <a:ahLst/>
            <a:cxnLst/>
            <a:rect l="l" t="t" r="r" b="b"/>
            <a:pathLst>
              <a:path w="20954" h="80010">
                <a:moveTo>
                  <a:pt x="20485" y="79895"/>
                </a:moveTo>
                <a:lnTo>
                  <a:pt x="20485" y="0"/>
                </a:lnTo>
                <a:lnTo>
                  <a:pt x="16586" y="0"/>
                </a:lnTo>
                <a:lnTo>
                  <a:pt x="16586" y="2070"/>
                </a:lnTo>
                <a:lnTo>
                  <a:pt x="16065" y="3987"/>
                </a:lnTo>
                <a:lnTo>
                  <a:pt x="1917" y="14071"/>
                </a:lnTo>
                <a:lnTo>
                  <a:pt x="0" y="14071"/>
                </a:lnTo>
                <a:lnTo>
                  <a:pt x="0" y="18186"/>
                </a:lnTo>
                <a:lnTo>
                  <a:pt x="15443" y="18186"/>
                </a:lnTo>
                <a:lnTo>
                  <a:pt x="15443" y="79895"/>
                </a:lnTo>
                <a:lnTo>
                  <a:pt x="20485" y="798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17791" y="3029178"/>
            <a:ext cx="181546" cy="8427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30412" y="3974465"/>
            <a:ext cx="79832" cy="9829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30006" y="3974465"/>
            <a:ext cx="83629" cy="10058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81364" y="3974465"/>
            <a:ext cx="356552" cy="10287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63215" y="3974465"/>
            <a:ext cx="75095" cy="10058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58872" y="3974122"/>
            <a:ext cx="90538" cy="986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714472" y="3974465"/>
            <a:ext cx="79222" cy="10251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18269" y="3974465"/>
            <a:ext cx="79413" cy="10287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21342" y="3974465"/>
            <a:ext cx="78193" cy="10058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72409" y="3974465"/>
            <a:ext cx="78181" cy="10058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70643" y="3974465"/>
            <a:ext cx="188150" cy="10058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25075" y="3978237"/>
            <a:ext cx="296291" cy="9681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82402" y="3974465"/>
            <a:ext cx="185165" cy="10058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37977" y="3974465"/>
            <a:ext cx="1450047" cy="10058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53811" y="3974122"/>
            <a:ext cx="295147" cy="10092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97295" y="3974465"/>
            <a:ext cx="185178" cy="10058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145517" y="3974465"/>
            <a:ext cx="75311" cy="10058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50749" y="3974465"/>
            <a:ext cx="72428" cy="10058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44780" y="3974465"/>
            <a:ext cx="188760" cy="10058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599225" y="3979494"/>
            <a:ext cx="90805" cy="98425"/>
          </a:xfrm>
          <a:custGeom>
            <a:avLst/>
            <a:gdLst/>
            <a:ahLst/>
            <a:cxnLst/>
            <a:rect l="l" t="t" r="r" b="b"/>
            <a:pathLst>
              <a:path w="90804" h="98425">
                <a:moveTo>
                  <a:pt x="79717" y="83896"/>
                </a:moveTo>
                <a:lnTo>
                  <a:pt x="79717" y="72694"/>
                </a:lnTo>
                <a:lnTo>
                  <a:pt x="76746" y="68008"/>
                </a:lnTo>
                <a:lnTo>
                  <a:pt x="45262" y="58762"/>
                </a:lnTo>
                <a:lnTo>
                  <a:pt x="37550" y="59103"/>
                </a:lnTo>
                <a:lnTo>
                  <a:pt x="10807" y="72694"/>
                </a:lnTo>
                <a:lnTo>
                  <a:pt x="10807" y="83896"/>
                </a:lnTo>
                <a:lnTo>
                  <a:pt x="13792" y="88582"/>
                </a:lnTo>
                <a:lnTo>
                  <a:pt x="16154" y="90008"/>
                </a:lnTo>
                <a:lnTo>
                  <a:pt x="16154" y="73621"/>
                </a:lnTo>
                <a:lnTo>
                  <a:pt x="18922" y="70065"/>
                </a:lnTo>
                <a:lnTo>
                  <a:pt x="24383" y="67437"/>
                </a:lnTo>
                <a:lnTo>
                  <a:pt x="29832" y="64922"/>
                </a:lnTo>
                <a:lnTo>
                  <a:pt x="36829" y="63665"/>
                </a:lnTo>
                <a:lnTo>
                  <a:pt x="53593" y="63665"/>
                </a:lnTo>
                <a:lnTo>
                  <a:pt x="60604" y="64922"/>
                </a:lnTo>
                <a:lnTo>
                  <a:pt x="66154" y="67437"/>
                </a:lnTo>
                <a:lnTo>
                  <a:pt x="71602" y="70065"/>
                </a:lnTo>
                <a:lnTo>
                  <a:pt x="74383" y="73621"/>
                </a:lnTo>
                <a:lnTo>
                  <a:pt x="74383" y="90026"/>
                </a:lnTo>
                <a:lnTo>
                  <a:pt x="76746" y="88582"/>
                </a:lnTo>
                <a:lnTo>
                  <a:pt x="79717" y="83896"/>
                </a:lnTo>
                <a:close/>
              </a:path>
              <a:path w="90804" h="98425">
                <a:moveTo>
                  <a:pt x="74383" y="90026"/>
                </a:moveTo>
                <a:lnTo>
                  <a:pt x="74383" y="82753"/>
                </a:lnTo>
                <a:lnTo>
                  <a:pt x="71602" y="86309"/>
                </a:lnTo>
                <a:lnTo>
                  <a:pt x="66154" y="88925"/>
                </a:lnTo>
                <a:lnTo>
                  <a:pt x="60604" y="91554"/>
                </a:lnTo>
                <a:lnTo>
                  <a:pt x="53593" y="92811"/>
                </a:lnTo>
                <a:lnTo>
                  <a:pt x="36829" y="92811"/>
                </a:lnTo>
                <a:lnTo>
                  <a:pt x="29832" y="91554"/>
                </a:lnTo>
                <a:lnTo>
                  <a:pt x="18922" y="86309"/>
                </a:lnTo>
                <a:lnTo>
                  <a:pt x="16154" y="82753"/>
                </a:lnTo>
                <a:lnTo>
                  <a:pt x="16154" y="90008"/>
                </a:lnTo>
                <a:lnTo>
                  <a:pt x="45262" y="97840"/>
                </a:lnTo>
                <a:lnTo>
                  <a:pt x="53040" y="97496"/>
                </a:lnTo>
                <a:lnTo>
                  <a:pt x="59870" y="96454"/>
                </a:lnTo>
                <a:lnTo>
                  <a:pt x="65772" y="94706"/>
                </a:lnTo>
                <a:lnTo>
                  <a:pt x="70764" y="92240"/>
                </a:lnTo>
                <a:lnTo>
                  <a:pt x="74383" y="90026"/>
                </a:lnTo>
                <a:close/>
              </a:path>
              <a:path w="90804" h="98425">
                <a:moveTo>
                  <a:pt x="90525" y="48006"/>
                </a:moveTo>
                <a:lnTo>
                  <a:pt x="90525" y="43446"/>
                </a:lnTo>
                <a:lnTo>
                  <a:pt x="42163" y="43446"/>
                </a:lnTo>
                <a:lnTo>
                  <a:pt x="42163" y="20116"/>
                </a:lnTo>
                <a:lnTo>
                  <a:pt x="37033" y="20116"/>
                </a:lnTo>
                <a:lnTo>
                  <a:pt x="37033" y="43446"/>
                </a:lnTo>
                <a:lnTo>
                  <a:pt x="0" y="43446"/>
                </a:lnTo>
                <a:lnTo>
                  <a:pt x="0" y="48006"/>
                </a:lnTo>
                <a:lnTo>
                  <a:pt x="90525" y="48006"/>
                </a:lnTo>
                <a:close/>
              </a:path>
              <a:path w="90804" h="98425">
                <a:moveTo>
                  <a:pt x="79628" y="0"/>
                </a:moveTo>
                <a:lnTo>
                  <a:pt x="11315" y="0"/>
                </a:lnTo>
                <a:lnTo>
                  <a:pt x="11315" y="4572"/>
                </a:lnTo>
                <a:lnTo>
                  <a:pt x="73761" y="4572"/>
                </a:lnTo>
                <a:lnTo>
                  <a:pt x="73761" y="35775"/>
                </a:lnTo>
                <a:lnTo>
                  <a:pt x="74066" y="35775"/>
                </a:lnTo>
                <a:lnTo>
                  <a:pt x="74980" y="31661"/>
                </a:lnTo>
                <a:lnTo>
                  <a:pt x="75920" y="26631"/>
                </a:lnTo>
                <a:lnTo>
                  <a:pt x="76949" y="20574"/>
                </a:lnTo>
                <a:lnTo>
                  <a:pt x="77876" y="14516"/>
                </a:lnTo>
                <a:lnTo>
                  <a:pt x="78803" y="7658"/>
                </a:lnTo>
                <a:lnTo>
                  <a:pt x="79628" y="0"/>
                </a:lnTo>
                <a:close/>
              </a:path>
              <a:path w="90804" h="98425">
                <a:moveTo>
                  <a:pt x="73761" y="35775"/>
                </a:moveTo>
                <a:lnTo>
                  <a:pt x="73761" y="4572"/>
                </a:lnTo>
                <a:lnTo>
                  <a:pt x="73342" y="9613"/>
                </a:lnTo>
                <a:lnTo>
                  <a:pt x="72631" y="14871"/>
                </a:lnTo>
                <a:lnTo>
                  <a:pt x="71716" y="20459"/>
                </a:lnTo>
                <a:lnTo>
                  <a:pt x="69849" y="31203"/>
                </a:lnTo>
                <a:lnTo>
                  <a:pt x="68922" y="35775"/>
                </a:lnTo>
                <a:lnTo>
                  <a:pt x="73761" y="357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02094" y="3979836"/>
            <a:ext cx="90805" cy="94615"/>
          </a:xfrm>
          <a:custGeom>
            <a:avLst/>
            <a:gdLst/>
            <a:ahLst/>
            <a:cxnLst/>
            <a:rect l="l" t="t" r="r" b="b"/>
            <a:pathLst>
              <a:path w="90804" h="94614">
                <a:moveTo>
                  <a:pt x="73660" y="36770"/>
                </a:moveTo>
                <a:lnTo>
                  <a:pt x="73660" y="4572"/>
                </a:lnTo>
                <a:lnTo>
                  <a:pt x="73139" y="10401"/>
                </a:lnTo>
                <a:lnTo>
                  <a:pt x="72313" y="16802"/>
                </a:lnTo>
                <a:lnTo>
                  <a:pt x="69646" y="30289"/>
                </a:lnTo>
                <a:lnTo>
                  <a:pt x="68834" y="34861"/>
                </a:lnTo>
                <a:lnTo>
                  <a:pt x="68313" y="37147"/>
                </a:lnTo>
                <a:lnTo>
                  <a:pt x="0" y="37147"/>
                </a:lnTo>
                <a:lnTo>
                  <a:pt x="0" y="41719"/>
                </a:lnTo>
                <a:lnTo>
                  <a:pt x="73571" y="41719"/>
                </a:lnTo>
                <a:lnTo>
                  <a:pt x="73571" y="37147"/>
                </a:lnTo>
                <a:lnTo>
                  <a:pt x="73660" y="36770"/>
                </a:lnTo>
                <a:close/>
              </a:path>
              <a:path w="90804" h="94614">
                <a:moveTo>
                  <a:pt x="79730" y="0"/>
                </a:moveTo>
                <a:lnTo>
                  <a:pt x="12344" y="0"/>
                </a:lnTo>
                <a:lnTo>
                  <a:pt x="12344" y="4572"/>
                </a:lnTo>
                <a:lnTo>
                  <a:pt x="73660" y="4572"/>
                </a:lnTo>
                <a:lnTo>
                  <a:pt x="73660" y="36770"/>
                </a:lnTo>
                <a:lnTo>
                  <a:pt x="78905" y="6972"/>
                </a:lnTo>
                <a:lnTo>
                  <a:pt x="79730" y="0"/>
                </a:lnTo>
                <a:close/>
              </a:path>
              <a:path w="90804" h="94614">
                <a:moveTo>
                  <a:pt x="90538" y="41719"/>
                </a:moveTo>
                <a:lnTo>
                  <a:pt x="90538" y="37147"/>
                </a:lnTo>
                <a:lnTo>
                  <a:pt x="73571" y="37147"/>
                </a:lnTo>
                <a:lnTo>
                  <a:pt x="73571" y="41719"/>
                </a:lnTo>
                <a:lnTo>
                  <a:pt x="90538" y="41719"/>
                </a:lnTo>
                <a:close/>
              </a:path>
              <a:path w="90804" h="94614">
                <a:moveTo>
                  <a:pt x="77673" y="94068"/>
                </a:moveTo>
                <a:lnTo>
                  <a:pt x="77673" y="51777"/>
                </a:lnTo>
                <a:lnTo>
                  <a:pt x="72529" y="51777"/>
                </a:lnTo>
                <a:lnTo>
                  <a:pt x="72529" y="89484"/>
                </a:lnTo>
                <a:lnTo>
                  <a:pt x="18008" y="89484"/>
                </a:lnTo>
                <a:lnTo>
                  <a:pt x="18008" y="51777"/>
                </a:lnTo>
                <a:lnTo>
                  <a:pt x="12865" y="51777"/>
                </a:lnTo>
                <a:lnTo>
                  <a:pt x="12865" y="94068"/>
                </a:lnTo>
                <a:lnTo>
                  <a:pt x="77673" y="94068"/>
                </a:lnTo>
                <a:close/>
              </a:path>
              <a:path w="90804" h="94614">
                <a:moveTo>
                  <a:pt x="72529" y="71208"/>
                </a:moveTo>
                <a:lnTo>
                  <a:pt x="72529" y="66636"/>
                </a:lnTo>
                <a:lnTo>
                  <a:pt x="18008" y="66636"/>
                </a:lnTo>
                <a:lnTo>
                  <a:pt x="18008" y="71208"/>
                </a:lnTo>
                <a:lnTo>
                  <a:pt x="72529" y="712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10019" y="3974465"/>
            <a:ext cx="88265" cy="99695"/>
          </a:xfrm>
          <a:custGeom>
            <a:avLst/>
            <a:gdLst/>
            <a:ahLst/>
            <a:cxnLst/>
            <a:rect l="l" t="t" r="r" b="b"/>
            <a:pathLst>
              <a:path w="88265" h="99695">
                <a:moveTo>
                  <a:pt x="73850" y="99440"/>
                </a:moveTo>
                <a:lnTo>
                  <a:pt x="73850" y="68237"/>
                </a:lnTo>
                <a:lnTo>
                  <a:pt x="13766" y="68237"/>
                </a:lnTo>
                <a:lnTo>
                  <a:pt x="13766" y="99440"/>
                </a:lnTo>
                <a:lnTo>
                  <a:pt x="18923" y="99440"/>
                </a:lnTo>
                <a:lnTo>
                  <a:pt x="18923" y="72809"/>
                </a:lnTo>
                <a:lnTo>
                  <a:pt x="68706" y="72809"/>
                </a:lnTo>
                <a:lnTo>
                  <a:pt x="68706" y="99440"/>
                </a:lnTo>
                <a:lnTo>
                  <a:pt x="73850" y="99440"/>
                </a:lnTo>
                <a:close/>
              </a:path>
              <a:path w="88265" h="99695">
                <a:moveTo>
                  <a:pt x="68706" y="99440"/>
                </a:moveTo>
                <a:lnTo>
                  <a:pt x="68706" y="94869"/>
                </a:lnTo>
                <a:lnTo>
                  <a:pt x="18923" y="94869"/>
                </a:lnTo>
                <a:lnTo>
                  <a:pt x="18923" y="99440"/>
                </a:lnTo>
                <a:lnTo>
                  <a:pt x="68706" y="99440"/>
                </a:lnTo>
                <a:close/>
              </a:path>
              <a:path w="88265" h="99695">
                <a:moveTo>
                  <a:pt x="73647" y="61379"/>
                </a:moveTo>
                <a:lnTo>
                  <a:pt x="73647" y="0"/>
                </a:lnTo>
                <a:lnTo>
                  <a:pt x="68491" y="0"/>
                </a:lnTo>
                <a:lnTo>
                  <a:pt x="68491" y="61379"/>
                </a:lnTo>
                <a:lnTo>
                  <a:pt x="73647" y="61379"/>
                </a:lnTo>
                <a:close/>
              </a:path>
              <a:path w="88265" h="99695">
                <a:moveTo>
                  <a:pt x="87934" y="32346"/>
                </a:moveTo>
                <a:lnTo>
                  <a:pt x="87934" y="27774"/>
                </a:lnTo>
                <a:lnTo>
                  <a:pt x="73647" y="27774"/>
                </a:lnTo>
                <a:lnTo>
                  <a:pt x="73647" y="32346"/>
                </a:lnTo>
                <a:lnTo>
                  <a:pt x="87934" y="32346"/>
                </a:lnTo>
                <a:close/>
              </a:path>
              <a:path w="88265" h="99695">
                <a:moveTo>
                  <a:pt x="51523" y="47091"/>
                </a:moveTo>
                <a:lnTo>
                  <a:pt x="51523" y="37947"/>
                </a:lnTo>
                <a:lnTo>
                  <a:pt x="49466" y="34175"/>
                </a:lnTo>
                <a:lnTo>
                  <a:pt x="45364" y="31089"/>
                </a:lnTo>
                <a:lnTo>
                  <a:pt x="41249" y="28117"/>
                </a:lnTo>
                <a:lnTo>
                  <a:pt x="35471" y="26631"/>
                </a:lnTo>
                <a:lnTo>
                  <a:pt x="20764" y="26658"/>
                </a:lnTo>
                <a:lnTo>
                  <a:pt x="15201" y="28117"/>
                </a:lnTo>
                <a:lnTo>
                  <a:pt x="10985" y="31163"/>
                </a:lnTo>
                <a:lnTo>
                  <a:pt x="6870" y="34175"/>
                </a:lnTo>
                <a:lnTo>
                  <a:pt x="4825" y="37947"/>
                </a:lnTo>
                <a:lnTo>
                  <a:pt x="4825" y="47091"/>
                </a:lnTo>
                <a:lnTo>
                  <a:pt x="6870" y="50863"/>
                </a:lnTo>
                <a:lnTo>
                  <a:pt x="10274" y="53227"/>
                </a:lnTo>
                <a:lnTo>
                  <a:pt x="10274" y="39090"/>
                </a:lnTo>
                <a:lnTo>
                  <a:pt x="11811" y="36360"/>
                </a:lnTo>
                <a:lnTo>
                  <a:pt x="17983" y="32004"/>
                </a:lnTo>
                <a:lnTo>
                  <a:pt x="22402" y="30975"/>
                </a:lnTo>
                <a:lnTo>
                  <a:pt x="34036" y="30975"/>
                </a:lnTo>
                <a:lnTo>
                  <a:pt x="38468" y="32004"/>
                </a:lnTo>
                <a:lnTo>
                  <a:pt x="41541" y="34175"/>
                </a:lnTo>
                <a:lnTo>
                  <a:pt x="44538" y="36360"/>
                </a:lnTo>
                <a:lnTo>
                  <a:pt x="46088" y="39090"/>
                </a:lnTo>
                <a:lnTo>
                  <a:pt x="46088" y="53216"/>
                </a:lnTo>
                <a:lnTo>
                  <a:pt x="49466" y="50863"/>
                </a:lnTo>
                <a:lnTo>
                  <a:pt x="51523" y="47091"/>
                </a:lnTo>
                <a:close/>
              </a:path>
              <a:path w="88265" h="99695">
                <a:moveTo>
                  <a:pt x="46088" y="53216"/>
                </a:moveTo>
                <a:lnTo>
                  <a:pt x="46088" y="45720"/>
                </a:lnTo>
                <a:lnTo>
                  <a:pt x="44538" y="48348"/>
                </a:lnTo>
                <a:lnTo>
                  <a:pt x="41148" y="50669"/>
                </a:lnTo>
                <a:lnTo>
                  <a:pt x="38468" y="52463"/>
                </a:lnTo>
                <a:lnTo>
                  <a:pt x="34036" y="53492"/>
                </a:lnTo>
                <a:lnTo>
                  <a:pt x="22402" y="53492"/>
                </a:lnTo>
                <a:lnTo>
                  <a:pt x="17983" y="52463"/>
                </a:lnTo>
                <a:lnTo>
                  <a:pt x="11811" y="48348"/>
                </a:lnTo>
                <a:lnTo>
                  <a:pt x="10274" y="45720"/>
                </a:lnTo>
                <a:lnTo>
                  <a:pt x="10274" y="53227"/>
                </a:lnTo>
                <a:lnTo>
                  <a:pt x="11087" y="53794"/>
                </a:lnTo>
                <a:lnTo>
                  <a:pt x="15100" y="56692"/>
                </a:lnTo>
                <a:lnTo>
                  <a:pt x="20764" y="58178"/>
                </a:lnTo>
                <a:lnTo>
                  <a:pt x="35471" y="58152"/>
                </a:lnTo>
                <a:lnTo>
                  <a:pt x="41148" y="56692"/>
                </a:lnTo>
                <a:lnTo>
                  <a:pt x="46088" y="53216"/>
                </a:lnTo>
                <a:close/>
              </a:path>
              <a:path w="88265" h="99695">
                <a:moveTo>
                  <a:pt x="56362" y="19545"/>
                </a:moveTo>
                <a:lnTo>
                  <a:pt x="56362" y="14973"/>
                </a:lnTo>
                <a:lnTo>
                  <a:pt x="0" y="14973"/>
                </a:lnTo>
                <a:lnTo>
                  <a:pt x="0" y="19545"/>
                </a:lnTo>
                <a:lnTo>
                  <a:pt x="56362" y="19545"/>
                </a:lnTo>
                <a:close/>
              </a:path>
              <a:path w="88265" h="99695">
                <a:moveTo>
                  <a:pt x="42468" y="6286"/>
                </a:moveTo>
                <a:lnTo>
                  <a:pt x="42468" y="1714"/>
                </a:lnTo>
                <a:lnTo>
                  <a:pt x="12738" y="1714"/>
                </a:lnTo>
                <a:lnTo>
                  <a:pt x="12738" y="6286"/>
                </a:lnTo>
                <a:lnTo>
                  <a:pt x="42468" y="62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07847" y="3982580"/>
            <a:ext cx="90805" cy="75565"/>
          </a:xfrm>
          <a:custGeom>
            <a:avLst/>
            <a:gdLst/>
            <a:ahLst/>
            <a:cxnLst/>
            <a:rect l="l" t="t" r="r" b="b"/>
            <a:pathLst>
              <a:path w="90804" h="75564">
                <a:moveTo>
                  <a:pt x="90512" y="75552"/>
                </a:moveTo>
                <a:lnTo>
                  <a:pt x="90512" y="70980"/>
                </a:lnTo>
                <a:lnTo>
                  <a:pt x="0" y="70980"/>
                </a:lnTo>
                <a:lnTo>
                  <a:pt x="0" y="75552"/>
                </a:lnTo>
                <a:lnTo>
                  <a:pt x="90512" y="75552"/>
                </a:lnTo>
                <a:close/>
              </a:path>
              <a:path w="90804" h="75564">
                <a:moveTo>
                  <a:pt x="78473" y="32473"/>
                </a:moveTo>
                <a:lnTo>
                  <a:pt x="78473" y="18287"/>
                </a:lnTo>
                <a:lnTo>
                  <a:pt x="75387" y="12230"/>
                </a:lnTo>
                <a:lnTo>
                  <a:pt x="63055" y="2400"/>
                </a:lnTo>
                <a:lnTo>
                  <a:pt x="55016" y="0"/>
                </a:lnTo>
                <a:lnTo>
                  <a:pt x="35471" y="0"/>
                </a:lnTo>
                <a:lnTo>
                  <a:pt x="27559" y="2514"/>
                </a:lnTo>
                <a:lnTo>
                  <a:pt x="21386" y="7429"/>
                </a:lnTo>
                <a:lnTo>
                  <a:pt x="15113" y="12357"/>
                </a:lnTo>
                <a:lnTo>
                  <a:pt x="12026" y="18402"/>
                </a:lnTo>
                <a:lnTo>
                  <a:pt x="12026" y="32473"/>
                </a:lnTo>
                <a:lnTo>
                  <a:pt x="15214" y="38404"/>
                </a:lnTo>
                <a:lnTo>
                  <a:pt x="17678" y="40334"/>
                </a:lnTo>
                <a:lnTo>
                  <a:pt x="17678" y="19202"/>
                </a:lnTo>
                <a:lnTo>
                  <a:pt x="20459" y="14287"/>
                </a:lnTo>
                <a:lnTo>
                  <a:pt x="25920" y="10756"/>
                </a:lnTo>
                <a:lnTo>
                  <a:pt x="31356" y="7200"/>
                </a:lnTo>
                <a:lnTo>
                  <a:pt x="37744" y="5400"/>
                </a:lnTo>
                <a:lnTo>
                  <a:pt x="72821" y="19316"/>
                </a:lnTo>
                <a:lnTo>
                  <a:pt x="72821" y="40449"/>
                </a:lnTo>
                <a:lnTo>
                  <a:pt x="75387" y="38404"/>
                </a:lnTo>
                <a:lnTo>
                  <a:pt x="78473" y="32473"/>
                </a:lnTo>
                <a:close/>
              </a:path>
              <a:path w="90804" h="75564">
                <a:moveTo>
                  <a:pt x="72821" y="40449"/>
                </a:moveTo>
                <a:lnTo>
                  <a:pt x="72821" y="31432"/>
                </a:lnTo>
                <a:lnTo>
                  <a:pt x="70040" y="36233"/>
                </a:lnTo>
                <a:lnTo>
                  <a:pt x="64592" y="39890"/>
                </a:lnTo>
                <a:lnTo>
                  <a:pt x="59029" y="43548"/>
                </a:lnTo>
                <a:lnTo>
                  <a:pt x="52552" y="45377"/>
                </a:lnTo>
                <a:lnTo>
                  <a:pt x="37744" y="45377"/>
                </a:lnTo>
                <a:lnTo>
                  <a:pt x="31356" y="43548"/>
                </a:lnTo>
                <a:lnTo>
                  <a:pt x="25920" y="39776"/>
                </a:lnTo>
                <a:lnTo>
                  <a:pt x="20459" y="36118"/>
                </a:lnTo>
                <a:lnTo>
                  <a:pt x="17678" y="31318"/>
                </a:lnTo>
                <a:lnTo>
                  <a:pt x="17678" y="40334"/>
                </a:lnTo>
                <a:lnTo>
                  <a:pt x="27762" y="48234"/>
                </a:lnTo>
                <a:lnTo>
                  <a:pt x="35471" y="50680"/>
                </a:lnTo>
                <a:lnTo>
                  <a:pt x="55016" y="50749"/>
                </a:lnTo>
                <a:lnTo>
                  <a:pt x="63055" y="48234"/>
                </a:lnTo>
                <a:lnTo>
                  <a:pt x="72821" y="404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10704" y="3984066"/>
            <a:ext cx="90805" cy="77470"/>
          </a:xfrm>
          <a:custGeom>
            <a:avLst/>
            <a:gdLst/>
            <a:ahLst/>
            <a:cxnLst/>
            <a:rect l="l" t="t" r="r" b="b"/>
            <a:pathLst>
              <a:path w="90804" h="77470">
                <a:moveTo>
                  <a:pt x="42075" y="77025"/>
                </a:moveTo>
                <a:lnTo>
                  <a:pt x="42075" y="72466"/>
                </a:lnTo>
                <a:lnTo>
                  <a:pt x="0" y="72466"/>
                </a:lnTo>
                <a:lnTo>
                  <a:pt x="0" y="77025"/>
                </a:lnTo>
                <a:lnTo>
                  <a:pt x="42075" y="77025"/>
                </a:lnTo>
                <a:close/>
              </a:path>
              <a:path w="90804" h="77470">
                <a:moveTo>
                  <a:pt x="75806" y="28003"/>
                </a:moveTo>
                <a:lnTo>
                  <a:pt x="75806" y="0"/>
                </a:lnTo>
                <a:lnTo>
                  <a:pt x="12661" y="0"/>
                </a:lnTo>
                <a:lnTo>
                  <a:pt x="12661" y="4559"/>
                </a:lnTo>
                <a:lnTo>
                  <a:pt x="70675" y="4559"/>
                </a:lnTo>
                <a:lnTo>
                  <a:pt x="70675" y="28003"/>
                </a:lnTo>
                <a:lnTo>
                  <a:pt x="75806" y="28003"/>
                </a:lnTo>
                <a:close/>
              </a:path>
              <a:path w="90804" h="77470">
                <a:moveTo>
                  <a:pt x="70675" y="28003"/>
                </a:moveTo>
                <a:lnTo>
                  <a:pt x="70675" y="23431"/>
                </a:lnTo>
                <a:lnTo>
                  <a:pt x="13068" y="23431"/>
                </a:lnTo>
                <a:lnTo>
                  <a:pt x="13068" y="51650"/>
                </a:lnTo>
                <a:lnTo>
                  <a:pt x="18211" y="51650"/>
                </a:lnTo>
                <a:lnTo>
                  <a:pt x="18211" y="28003"/>
                </a:lnTo>
                <a:lnTo>
                  <a:pt x="70675" y="28003"/>
                </a:lnTo>
                <a:close/>
              </a:path>
              <a:path w="90804" h="77470">
                <a:moveTo>
                  <a:pt x="80340" y="51650"/>
                </a:moveTo>
                <a:lnTo>
                  <a:pt x="80340" y="47091"/>
                </a:lnTo>
                <a:lnTo>
                  <a:pt x="18211" y="47091"/>
                </a:lnTo>
                <a:lnTo>
                  <a:pt x="18211" y="51650"/>
                </a:lnTo>
                <a:lnTo>
                  <a:pt x="42075" y="51650"/>
                </a:lnTo>
                <a:lnTo>
                  <a:pt x="42075" y="77025"/>
                </a:lnTo>
                <a:lnTo>
                  <a:pt x="47205" y="77025"/>
                </a:lnTo>
                <a:lnTo>
                  <a:pt x="47205" y="51650"/>
                </a:lnTo>
                <a:lnTo>
                  <a:pt x="80340" y="51650"/>
                </a:lnTo>
                <a:close/>
              </a:path>
              <a:path w="90804" h="77470">
                <a:moveTo>
                  <a:pt x="90512" y="77025"/>
                </a:moveTo>
                <a:lnTo>
                  <a:pt x="90512" y="72466"/>
                </a:lnTo>
                <a:lnTo>
                  <a:pt x="47205" y="72466"/>
                </a:lnTo>
                <a:lnTo>
                  <a:pt x="47205" y="77025"/>
                </a:lnTo>
                <a:lnTo>
                  <a:pt x="90512" y="770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18477" y="3974465"/>
            <a:ext cx="81280" cy="100965"/>
          </a:xfrm>
          <a:custGeom>
            <a:avLst/>
            <a:gdLst/>
            <a:ahLst/>
            <a:cxnLst/>
            <a:rect l="l" t="t" r="r" b="b"/>
            <a:pathLst>
              <a:path w="81279" h="100964">
                <a:moveTo>
                  <a:pt x="67055" y="74752"/>
                </a:moveTo>
                <a:lnTo>
                  <a:pt x="52044" y="33032"/>
                </a:lnTo>
                <a:lnTo>
                  <a:pt x="52044" y="9144"/>
                </a:lnTo>
                <a:lnTo>
                  <a:pt x="46913" y="9144"/>
                </a:lnTo>
                <a:lnTo>
                  <a:pt x="46913" y="33032"/>
                </a:lnTo>
                <a:lnTo>
                  <a:pt x="46583" y="41242"/>
                </a:lnTo>
                <a:lnTo>
                  <a:pt x="34658" y="73266"/>
                </a:lnTo>
                <a:lnTo>
                  <a:pt x="33540" y="71780"/>
                </a:lnTo>
                <a:lnTo>
                  <a:pt x="21704" y="33032"/>
                </a:lnTo>
                <a:lnTo>
                  <a:pt x="21704" y="9144"/>
                </a:lnTo>
                <a:lnTo>
                  <a:pt x="16548" y="9144"/>
                </a:lnTo>
                <a:lnTo>
                  <a:pt x="16548" y="33032"/>
                </a:lnTo>
                <a:lnTo>
                  <a:pt x="16105" y="41907"/>
                </a:lnTo>
                <a:lnTo>
                  <a:pt x="0" y="76352"/>
                </a:lnTo>
                <a:lnTo>
                  <a:pt x="3187" y="80581"/>
                </a:lnTo>
                <a:lnTo>
                  <a:pt x="19037" y="50165"/>
                </a:lnTo>
                <a:lnTo>
                  <a:pt x="20065" y="55994"/>
                </a:lnTo>
                <a:lnTo>
                  <a:pt x="22631" y="62280"/>
                </a:lnTo>
                <a:lnTo>
                  <a:pt x="30657" y="76009"/>
                </a:lnTo>
                <a:lnTo>
                  <a:pt x="33439" y="79895"/>
                </a:lnTo>
                <a:lnTo>
                  <a:pt x="34874" y="80695"/>
                </a:lnTo>
                <a:lnTo>
                  <a:pt x="36004" y="79768"/>
                </a:lnTo>
                <a:lnTo>
                  <a:pt x="38582" y="76111"/>
                </a:lnTo>
                <a:lnTo>
                  <a:pt x="46393" y="63093"/>
                </a:lnTo>
                <a:lnTo>
                  <a:pt x="48869" y="56692"/>
                </a:lnTo>
                <a:lnTo>
                  <a:pt x="49783" y="50406"/>
                </a:lnTo>
                <a:lnTo>
                  <a:pt x="51333" y="57950"/>
                </a:lnTo>
                <a:lnTo>
                  <a:pt x="54013" y="64452"/>
                </a:lnTo>
                <a:lnTo>
                  <a:pt x="57708" y="69951"/>
                </a:lnTo>
                <a:lnTo>
                  <a:pt x="61315" y="75539"/>
                </a:lnTo>
                <a:lnTo>
                  <a:pt x="63474" y="78638"/>
                </a:lnTo>
                <a:lnTo>
                  <a:pt x="64084" y="79324"/>
                </a:lnTo>
                <a:lnTo>
                  <a:pt x="67055" y="74752"/>
                </a:lnTo>
                <a:close/>
              </a:path>
              <a:path w="81279" h="100964">
                <a:moveTo>
                  <a:pt x="75907" y="42291"/>
                </a:moveTo>
                <a:lnTo>
                  <a:pt x="75907" y="37719"/>
                </a:lnTo>
                <a:lnTo>
                  <a:pt x="59461" y="37719"/>
                </a:lnTo>
                <a:lnTo>
                  <a:pt x="59461" y="42291"/>
                </a:lnTo>
                <a:lnTo>
                  <a:pt x="75907" y="42291"/>
                </a:lnTo>
                <a:close/>
              </a:path>
              <a:path w="81279" h="100964">
                <a:moveTo>
                  <a:pt x="81064" y="100584"/>
                </a:moveTo>
                <a:lnTo>
                  <a:pt x="81064" y="0"/>
                </a:lnTo>
                <a:lnTo>
                  <a:pt x="75907" y="0"/>
                </a:lnTo>
                <a:lnTo>
                  <a:pt x="75907" y="100584"/>
                </a:lnTo>
                <a:lnTo>
                  <a:pt x="81064" y="10058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25370" y="4164965"/>
            <a:ext cx="1909267" cy="10058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98430" y="4164965"/>
            <a:ext cx="393979" cy="10058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242727" y="4164965"/>
            <a:ext cx="88049" cy="9944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50537" y="4164965"/>
            <a:ext cx="70256" cy="10058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451134" y="4164965"/>
            <a:ext cx="82295" cy="10058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61103" y="4255033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99"/>
                </a:lnTo>
                <a:lnTo>
                  <a:pt x="9359" y="10299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25370" y="4355134"/>
            <a:ext cx="4122534" cy="10321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75565" y="4445546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25370" y="4545977"/>
            <a:ext cx="195872" cy="9829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144795" y="454597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51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076450" y="4559680"/>
            <a:ext cx="5080" cy="64135"/>
          </a:xfrm>
          <a:custGeom>
            <a:avLst/>
            <a:gdLst/>
            <a:ahLst/>
            <a:cxnLst/>
            <a:rect l="l" t="t" r="r" b="b"/>
            <a:pathLst>
              <a:path w="5080" h="64135">
                <a:moveTo>
                  <a:pt x="0" y="0"/>
                </a:moveTo>
                <a:lnTo>
                  <a:pt x="0" y="63893"/>
                </a:lnTo>
                <a:lnTo>
                  <a:pt x="5080" y="63893"/>
                </a:lnTo>
                <a:lnTo>
                  <a:pt x="508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81529" y="4559680"/>
            <a:ext cx="31750" cy="5080"/>
          </a:xfrm>
          <a:custGeom>
            <a:avLst/>
            <a:gdLst/>
            <a:ahLst/>
            <a:cxnLst/>
            <a:rect l="l" t="t" r="r" b="b"/>
            <a:pathLst>
              <a:path w="31750" h="5079">
                <a:moveTo>
                  <a:pt x="0" y="0"/>
                </a:moveTo>
                <a:lnTo>
                  <a:pt x="0" y="4572"/>
                </a:lnTo>
                <a:lnTo>
                  <a:pt x="31750" y="4572"/>
                </a:lnTo>
                <a:lnTo>
                  <a:pt x="31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113279" y="4559680"/>
            <a:ext cx="5080" cy="64135"/>
          </a:xfrm>
          <a:custGeom>
            <a:avLst/>
            <a:gdLst/>
            <a:ahLst/>
            <a:cxnLst/>
            <a:rect l="l" t="t" r="r" b="b"/>
            <a:pathLst>
              <a:path w="5080" h="64135">
                <a:moveTo>
                  <a:pt x="0" y="0"/>
                </a:moveTo>
                <a:lnTo>
                  <a:pt x="0" y="63893"/>
                </a:lnTo>
                <a:lnTo>
                  <a:pt x="5080" y="63893"/>
                </a:lnTo>
                <a:lnTo>
                  <a:pt x="508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80996" y="4619015"/>
            <a:ext cx="32384" cy="5080"/>
          </a:xfrm>
          <a:custGeom>
            <a:avLst/>
            <a:gdLst/>
            <a:ahLst/>
            <a:cxnLst/>
            <a:rect l="l" t="t" r="r" b="b"/>
            <a:pathLst>
              <a:path w="32385" h="5079">
                <a:moveTo>
                  <a:pt x="31902" y="4559"/>
                </a:moveTo>
                <a:lnTo>
                  <a:pt x="31902" y="0"/>
                </a:lnTo>
                <a:lnTo>
                  <a:pt x="0" y="0"/>
                </a:lnTo>
                <a:lnTo>
                  <a:pt x="0" y="4559"/>
                </a:lnTo>
                <a:lnTo>
                  <a:pt x="31902" y="455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176983" y="4545977"/>
            <a:ext cx="74803" cy="10058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276970" y="4545977"/>
            <a:ext cx="78193" cy="10058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75725" y="4545634"/>
            <a:ext cx="1458810" cy="10321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388654" y="4547120"/>
            <a:ext cx="5080" cy="34290"/>
          </a:xfrm>
          <a:custGeom>
            <a:avLst/>
            <a:gdLst/>
            <a:ahLst/>
            <a:cxnLst/>
            <a:rect l="l" t="t" r="r" b="b"/>
            <a:pathLst>
              <a:path w="5080" h="34289">
                <a:moveTo>
                  <a:pt x="0" y="0"/>
                </a:moveTo>
                <a:lnTo>
                  <a:pt x="0" y="34289"/>
                </a:lnTo>
                <a:lnTo>
                  <a:pt x="5080" y="34289"/>
                </a:lnTo>
                <a:lnTo>
                  <a:pt x="508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393734" y="4576838"/>
            <a:ext cx="60960" cy="5080"/>
          </a:xfrm>
          <a:custGeom>
            <a:avLst/>
            <a:gdLst/>
            <a:ahLst/>
            <a:cxnLst/>
            <a:rect l="l" t="t" r="r" b="b"/>
            <a:pathLst>
              <a:path w="60960" h="5079">
                <a:moveTo>
                  <a:pt x="0" y="0"/>
                </a:moveTo>
                <a:lnTo>
                  <a:pt x="0" y="4571"/>
                </a:lnTo>
                <a:lnTo>
                  <a:pt x="60960" y="4571"/>
                </a:lnTo>
                <a:lnTo>
                  <a:pt x="6096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844290" y="4545634"/>
            <a:ext cx="2121712" cy="10092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993663" y="4636046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31848" y="4926965"/>
            <a:ext cx="74802" cy="10058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928241" y="4930749"/>
            <a:ext cx="90538" cy="9565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083942" y="4926965"/>
            <a:ext cx="78181" cy="10058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185670" y="4926965"/>
            <a:ext cx="80352" cy="10059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335809" y="4926634"/>
            <a:ext cx="2508681" cy="10321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915928" y="4926634"/>
            <a:ext cx="2283612" cy="10321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825370" y="5117134"/>
            <a:ext cx="3331654" cy="11338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224729" y="5117477"/>
            <a:ext cx="78168" cy="10058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25313" y="5117477"/>
            <a:ext cx="83032" cy="9828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63476" y="5117477"/>
            <a:ext cx="289483" cy="10286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848115" y="5117477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51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79770" y="5127764"/>
            <a:ext cx="5080" cy="68580"/>
          </a:xfrm>
          <a:custGeom>
            <a:avLst/>
            <a:gdLst/>
            <a:ahLst/>
            <a:cxnLst/>
            <a:rect l="l" t="t" r="r" b="b"/>
            <a:pathLst>
              <a:path w="5079" h="68579">
                <a:moveTo>
                  <a:pt x="0" y="0"/>
                </a:moveTo>
                <a:lnTo>
                  <a:pt x="0" y="68008"/>
                </a:lnTo>
                <a:lnTo>
                  <a:pt x="5079" y="68008"/>
                </a:lnTo>
                <a:lnTo>
                  <a:pt x="507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784850" y="5191201"/>
            <a:ext cx="33020" cy="5080"/>
          </a:xfrm>
          <a:custGeom>
            <a:avLst/>
            <a:gdLst/>
            <a:ahLst/>
            <a:cxnLst/>
            <a:rect l="l" t="t" r="r" b="b"/>
            <a:pathLst>
              <a:path w="33020" h="5079">
                <a:moveTo>
                  <a:pt x="0" y="0"/>
                </a:moveTo>
                <a:lnTo>
                  <a:pt x="0" y="4572"/>
                </a:lnTo>
                <a:lnTo>
                  <a:pt x="33020" y="4572"/>
                </a:lnTo>
                <a:lnTo>
                  <a:pt x="3302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17870" y="5127764"/>
            <a:ext cx="5080" cy="68580"/>
          </a:xfrm>
          <a:custGeom>
            <a:avLst/>
            <a:gdLst/>
            <a:ahLst/>
            <a:cxnLst/>
            <a:rect l="l" t="t" r="r" b="b"/>
            <a:pathLst>
              <a:path w="5079" h="68579">
                <a:moveTo>
                  <a:pt x="0" y="0"/>
                </a:moveTo>
                <a:lnTo>
                  <a:pt x="0" y="68008"/>
                </a:lnTo>
                <a:lnTo>
                  <a:pt x="5079" y="68008"/>
                </a:lnTo>
                <a:lnTo>
                  <a:pt x="507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84316" y="5153926"/>
            <a:ext cx="33020" cy="5080"/>
          </a:xfrm>
          <a:custGeom>
            <a:avLst/>
            <a:gdLst/>
            <a:ahLst/>
            <a:cxnLst/>
            <a:rect l="l" t="t" r="r" b="b"/>
            <a:pathLst>
              <a:path w="33020" h="5079">
                <a:moveTo>
                  <a:pt x="32931" y="4584"/>
                </a:moveTo>
                <a:lnTo>
                  <a:pt x="32931" y="0"/>
                </a:lnTo>
                <a:lnTo>
                  <a:pt x="0" y="0"/>
                </a:lnTo>
                <a:lnTo>
                  <a:pt x="0" y="4584"/>
                </a:lnTo>
                <a:lnTo>
                  <a:pt x="32931" y="458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878448" y="5117477"/>
            <a:ext cx="78181" cy="100583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012179" y="5117477"/>
            <a:ext cx="185369" cy="9944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232943" y="5207774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60">
                <a:moveTo>
                  <a:pt x="9359" y="11544"/>
                </a:moveTo>
                <a:lnTo>
                  <a:pt x="9359" y="0"/>
                </a:lnTo>
                <a:lnTo>
                  <a:pt x="0" y="0"/>
                </a:lnTo>
                <a:lnTo>
                  <a:pt x="0" y="10172"/>
                </a:lnTo>
                <a:lnTo>
                  <a:pt x="5448" y="10172"/>
                </a:lnTo>
                <a:lnTo>
                  <a:pt x="5448" y="21046"/>
                </a:lnTo>
                <a:lnTo>
                  <a:pt x="7099" y="19316"/>
                </a:lnTo>
                <a:lnTo>
                  <a:pt x="8026" y="16916"/>
                </a:lnTo>
                <a:lnTo>
                  <a:pt x="8953" y="14744"/>
                </a:lnTo>
                <a:lnTo>
                  <a:pt x="9359" y="11544"/>
                </a:lnTo>
                <a:close/>
              </a:path>
              <a:path w="9525" h="22860">
                <a:moveTo>
                  <a:pt x="5448" y="21046"/>
                </a:moveTo>
                <a:lnTo>
                  <a:pt x="5448" y="13246"/>
                </a:lnTo>
                <a:lnTo>
                  <a:pt x="5143" y="15316"/>
                </a:lnTo>
                <a:lnTo>
                  <a:pt x="3708" y="17716"/>
                </a:lnTo>
                <a:lnTo>
                  <a:pt x="2260" y="18973"/>
                </a:lnTo>
                <a:lnTo>
                  <a:pt x="101" y="20231"/>
                </a:lnTo>
                <a:lnTo>
                  <a:pt x="2463" y="22745"/>
                </a:lnTo>
                <a:lnTo>
                  <a:pt x="5245" y="21259"/>
                </a:lnTo>
                <a:lnTo>
                  <a:pt x="5448" y="210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306388" y="5117477"/>
            <a:ext cx="182600" cy="100583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516154" y="5117477"/>
            <a:ext cx="87947" cy="9829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649973" y="5117477"/>
            <a:ext cx="399135" cy="10286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114882" y="5117477"/>
            <a:ext cx="84658" cy="10058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26501" y="5307749"/>
            <a:ext cx="2465184" cy="103098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319358" y="5398046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99"/>
                </a:lnTo>
                <a:lnTo>
                  <a:pt x="9347" y="10299"/>
                </a:lnTo>
                <a:lnTo>
                  <a:pt x="9347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08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7559992"/>
                </a:moveTo>
                <a:lnTo>
                  <a:pt x="10692003" y="4109999"/>
                </a:lnTo>
                <a:lnTo>
                  <a:pt x="6572250" y="0"/>
                </a:ln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12" y="761"/>
            <a:ext cx="10691982" cy="410877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12" y="1711731"/>
            <a:ext cx="7133297" cy="270109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128014" y="1711731"/>
            <a:ext cx="1788401" cy="5402249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910319" y="2331269"/>
            <a:ext cx="450913" cy="522777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355137" y="2775036"/>
            <a:ext cx="450913" cy="478400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799955" y="3218802"/>
            <a:ext cx="453948" cy="434023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247820" y="3665610"/>
            <a:ext cx="444982" cy="389342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12" y="4406747"/>
            <a:ext cx="7133297" cy="2707233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12" y="7107885"/>
            <a:ext cx="8915603" cy="451154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8593" y="5481230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10058" y="8343"/>
                </a:moveTo>
                <a:lnTo>
                  <a:pt x="0" y="8343"/>
                </a:lnTo>
                <a:lnTo>
                  <a:pt x="0" y="0"/>
                </a:lnTo>
                <a:lnTo>
                  <a:pt x="10058" y="0"/>
                </a:lnTo>
                <a:lnTo>
                  <a:pt x="10058" y="8343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00" y="930097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2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370855" y="5612203"/>
            <a:ext cx="72936" cy="10058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500471" y="5623062"/>
            <a:ext cx="90525" cy="7498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45823" y="5612203"/>
            <a:ext cx="74790" cy="10058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778741" y="5612203"/>
            <a:ext cx="92062" cy="100583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61176" y="5462178"/>
            <a:ext cx="139230" cy="23604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521563" y="5475501"/>
            <a:ext cx="200202" cy="21865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01611" y="5464578"/>
            <a:ext cx="195402" cy="239776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201938" y="1554302"/>
            <a:ext cx="925410" cy="305244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258959" y="1681708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443947" y="1554314"/>
            <a:ext cx="609434" cy="300316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192193" y="1681708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392586" y="1554314"/>
            <a:ext cx="247650" cy="305435"/>
          </a:xfrm>
          <a:custGeom>
            <a:avLst/>
            <a:gdLst/>
            <a:ahLst/>
            <a:cxnLst/>
            <a:rect l="l" t="t" r="r" b="b"/>
            <a:pathLst>
              <a:path w="247650" h="305435">
                <a:moveTo>
                  <a:pt x="221056" y="197154"/>
                </a:moveTo>
                <a:lnTo>
                  <a:pt x="221056" y="183718"/>
                </a:lnTo>
                <a:lnTo>
                  <a:pt x="206070" y="186000"/>
                </a:lnTo>
                <a:lnTo>
                  <a:pt x="187648" y="188466"/>
                </a:lnTo>
                <a:lnTo>
                  <a:pt x="140487" y="194195"/>
                </a:lnTo>
                <a:lnTo>
                  <a:pt x="91855" y="198907"/>
                </a:lnTo>
                <a:lnTo>
                  <a:pt x="39619" y="200306"/>
                </a:lnTo>
                <a:lnTo>
                  <a:pt x="38065" y="200217"/>
                </a:lnTo>
                <a:lnTo>
                  <a:pt x="30454" y="200101"/>
                </a:lnTo>
                <a:lnTo>
                  <a:pt x="20294" y="199440"/>
                </a:lnTo>
                <a:lnTo>
                  <a:pt x="6870" y="198462"/>
                </a:lnTo>
                <a:lnTo>
                  <a:pt x="0" y="199771"/>
                </a:lnTo>
                <a:lnTo>
                  <a:pt x="647" y="206971"/>
                </a:lnTo>
                <a:lnTo>
                  <a:pt x="4902" y="210578"/>
                </a:lnTo>
                <a:lnTo>
                  <a:pt x="13754" y="214172"/>
                </a:lnTo>
                <a:lnTo>
                  <a:pt x="27944" y="220079"/>
                </a:lnTo>
                <a:lnTo>
                  <a:pt x="39619" y="223589"/>
                </a:lnTo>
                <a:lnTo>
                  <a:pt x="48838" y="224766"/>
                </a:lnTo>
                <a:lnTo>
                  <a:pt x="55664" y="223672"/>
                </a:lnTo>
                <a:lnTo>
                  <a:pt x="62877" y="220726"/>
                </a:lnTo>
                <a:lnTo>
                  <a:pt x="71056" y="218440"/>
                </a:lnTo>
                <a:lnTo>
                  <a:pt x="79908" y="216801"/>
                </a:lnTo>
                <a:lnTo>
                  <a:pt x="94026" y="215944"/>
                </a:lnTo>
                <a:lnTo>
                  <a:pt x="110358" y="214383"/>
                </a:lnTo>
                <a:lnTo>
                  <a:pt x="149656" y="209270"/>
                </a:lnTo>
                <a:lnTo>
                  <a:pt x="190601" y="202726"/>
                </a:lnTo>
                <a:lnTo>
                  <a:pt x="206641" y="199866"/>
                </a:lnTo>
                <a:lnTo>
                  <a:pt x="221056" y="197154"/>
                </a:lnTo>
                <a:close/>
              </a:path>
              <a:path w="247650" h="305435">
                <a:moveTo>
                  <a:pt x="91693" y="57075"/>
                </a:moveTo>
                <a:lnTo>
                  <a:pt x="91693" y="40271"/>
                </a:lnTo>
                <a:lnTo>
                  <a:pt x="88087" y="43548"/>
                </a:lnTo>
                <a:lnTo>
                  <a:pt x="86362" y="44343"/>
                </a:lnTo>
                <a:lnTo>
                  <a:pt x="81168" y="46212"/>
                </a:lnTo>
                <a:lnTo>
                  <a:pt x="72474" y="49123"/>
                </a:lnTo>
                <a:lnTo>
                  <a:pt x="60248" y="53047"/>
                </a:lnTo>
                <a:lnTo>
                  <a:pt x="48028" y="59434"/>
                </a:lnTo>
                <a:lnTo>
                  <a:pt x="39333" y="69259"/>
                </a:lnTo>
                <a:lnTo>
                  <a:pt x="34136" y="82523"/>
                </a:lnTo>
                <a:lnTo>
                  <a:pt x="32410" y="99225"/>
                </a:lnTo>
                <a:lnTo>
                  <a:pt x="33824" y="112005"/>
                </a:lnTo>
                <a:lnTo>
                  <a:pt x="38065" y="123375"/>
                </a:lnTo>
                <a:lnTo>
                  <a:pt x="45129" y="133395"/>
                </a:lnTo>
                <a:lnTo>
                  <a:pt x="55016" y="142125"/>
                </a:lnTo>
                <a:lnTo>
                  <a:pt x="57962" y="143952"/>
                </a:lnTo>
                <a:lnTo>
                  <a:pt x="57962" y="98577"/>
                </a:lnTo>
                <a:lnTo>
                  <a:pt x="58760" y="90226"/>
                </a:lnTo>
                <a:lnTo>
                  <a:pt x="85266" y="58861"/>
                </a:lnTo>
                <a:lnTo>
                  <a:pt x="91693" y="57075"/>
                </a:lnTo>
                <a:close/>
              </a:path>
              <a:path w="247650" h="305435">
                <a:moveTo>
                  <a:pt x="148348" y="144387"/>
                </a:moveTo>
                <a:lnTo>
                  <a:pt x="148348" y="98577"/>
                </a:lnTo>
                <a:lnTo>
                  <a:pt x="147607" y="107104"/>
                </a:lnTo>
                <a:lnTo>
                  <a:pt x="145362" y="114987"/>
                </a:lnTo>
                <a:lnTo>
                  <a:pt x="113113" y="140678"/>
                </a:lnTo>
                <a:lnTo>
                  <a:pt x="103479" y="141478"/>
                </a:lnTo>
                <a:lnTo>
                  <a:pt x="93897" y="140673"/>
                </a:lnTo>
                <a:lnTo>
                  <a:pt x="61155" y="114579"/>
                </a:lnTo>
                <a:lnTo>
                  <a:pt x="57962" y="98577"/>
                </a:lnTo>
                <a:lnTo>
                  <a:pt x="57962" y="143952"/>
                </a:lnTo>
                <a:lnTo>
                  <a:pt x="66501" y="149245"/>
                </a:lnTo>
                <a:lnTo>
                  <a:pt x="78385" y="154370"/>
                </a:lnTo>
                <a:lnTo>
                  <a:pt x="90701" y="157468"/>
                </a:lnTo>
                <a:lnTo>
                  <a:pt x="103479" y="158508"/>
                </a:lnTo>
                <a:lnTo>
                  <a:pt x="116304" y="157468"/>
                </a:lnTo>
                <a:lnTo>
                  <a:pt x="128698" y="154370"/>
                </a:lnTo>
                <a:lnTo>
                  <a:pt x="140602" y="149245"/>
                </a:lnTo>
                <a:lnTo>
                  <a:pt x="148348" y="144387"/>
                </a:lnTo>
                <a:close/>
              </a:path>
              <a:path w="247650" h="305435">
                <a:moveTo>
                  <a:pt x="121818" y="36677"/>
                </a:moveTo>
                <a:lnTo>
                  <a:pt x="121170" y="35039"/>
                </a:lnTo>
                <a:lnTo>
                  <a:pt x="119532" y="32740"/>
                </a:lnTo>
                <a:lnTo>
                  <a:pt x="116585" y="28486"/>
                </a:lnTo>
                <a:lnTo>
                  <a:pt x="110032" y="25869"/>
                </a:lnTo>
                <a:lnTo>
                  <a:pt x="99885" y="25209"/>
                </a:lnTo>
                <a:lnTo>
                  <a:pt x="89725" y="24879"/>
                </a:lnTo>
                <a:lnTo>
                  <a:pt x="84162" y="27508"/>
                </a:lnTo>
                <a:lnTo>
                  <a:pt x="83832" y="33070"/>
                </a:lnTo>
                <a:lnTo>
                  <a:pt x="83832" y="34709"/>
                </a:lnTo>
                <a:lnTo>
                  <a:pt x="85470" y="36017"/>
                </a:lnTo>
                <a:lnTo>
                  <a:pt x="88747" y="36995"/>
                </a:lnTo>
                <a:lnTo>
                  <a:pt x="91693" y="37985"/>
                </a:lnTo>
                <a:lnTo>
                  <a:pt x="91693" y="57075"/>
                </a:lnTo>
                <a:lnTo>
                  <a:pt x="93897" y="56463"/>
                </a:lnTo>
                <a:lnTo>
                  <a:pt x="103479" y="55664"/>
                </a:lnTo>
                <a:lnTo>
                  <a:pt x="113485" y="56468"/>
                </a:lnTo>
                <a:lnTo>
                  <a:pt x="119862" y="58218"/>
                </a:lnTo>
                <a:lnTo>
                  <a:pt x="119862" y="40932"/>
                </a:lnTo>
                <a:lnTo>
                  <a:pt x="120180" y="38963"/>
                </a:lnTo>
                <a:lnTo>
                  <a:pt x="121170" y="37655"/>
                </a:lnTo>
                <a:lnTo>
                  <a:pt x="121818" y="36677"/>
                </a:lnTo>
                <a:close/>
              </a:path>
              <a:path w="247650" h="305435">
                <a:moveTo>
                  <a:pt x="174218" y="99225"/>
                </a:moveTo>
                <a:lnTo>
                  <a:pt x="158884" y="59713"/>
                </a:lnTo>
                <a:lnTo>
                  <a:pt x="126698" y="46418"/>
                </a:lnTo>
                <a:lnTo>
                  <a:pt x="121576" y="44627"/>
                </a:lnTo>
                <a:lnTo>
                  <a:pt x="119862" y="43878"/>
                </a:lnTo>
                <a:lnTo>
                  <a:pt x="119862" y="58218"/>
                </a:lnTo>
                <a:lnTo>
                  <a:pt x="122354" y="58902"/>
                </a:lnTo>
                <a:lnTo>
                  <a:pt x="130057" y="62993"/>
                </a:lnTo>
                <a:lnTo>
                  <a:pt x="148348" y="98577"/>
                </a:lnTo>
                <a:lnTo>
                  <a:pt x="148348" y="144387"/>
                </a:lnTo>
                <a:lnTo>
                  <a:pt x="151955" y="142125"/>
                </a:lnTo>
                <a:lnTo>
                  <a:pt x="161649" y="133395"/>
                </a:lnTo>
                <a:lnTo>
                  <a:pt x="168611" y="123375"/>
                </a:lnTo>
                <a:lnTo>
                  <a:pt x="172811" y="112005"/>
                </a:lnTo>
                <a:lnTo>
                  <a:pt x="174218" y="99225"/>
                </a:lnTo>
                <a:close/>
              </a:path>
              <a:path w="247650" h="305435">
                <a:moveTo>
                  <a:pt x="247586" y="13423"/>
                </a:moveTo>
                <a:lnTo>
                  <a:pt x="244957" y="10477"/>
                </a:lnTo>
                <a:lnTo>
                  <a:pt x="238734" y="8178"/>
                </a:lnTo>
                <a:lnTo>
                  <a:pt x="234480" y="6540"/>
                </a:lnTo>
                <a:lnTo>
                  <a:pt x="228587" y="4902"/>
                </a:lnTo>
                <a:lnTo>
                  <a:pt x="221056" y="3192"/>
                </a:lnTo>
                <a:lnTo>
                  <a:pt x="213855" y="1638"/>
                </a:lnTo>
                <a:lnTo>
                  <a:pt x="208940" y="977"/>
                </a:lnTo>
                <a:lnTo>
                  <a:pt x="206641" y="647"/>
                </a:lnTo>
                <a:lnTo>
                  <a:pt x="196164" y="0"/>
                </a:lnTo>
                <a:lnTo>
                  <a:pt x="190601" y="1308"/>
                </a:lnTo>
                <a:lnTo>
                  <a:pt x="189941" y="4254"/>
                </a:lnTo>
                <a:lnTo>
                  <a:pt x="188963" y="7200"/>
                </a:lnTo>
                <a:lnTo>
                  <a:pt x="191909" y="10147"/>
                </a:lnTo>
                <a:lnTo>
                  <a:pt x="198132" y="13093"/>
                </a:lnTo>
                <a:lnTo>
                  <a:pt x="206324" y="16370"/>
                </a:lnTo>
                <a:lnTo>
                  <a:pt x="211886" y="19316"/>
                </a:lnTo>
                <a:lnTo>
                  <a:pt x="218439" y="24561"/>
                </a:lnTo>
                <a:lnTo>
                  <a:pt x="220078" y="29464"/>
                </a:lnTo>
                <a:lnTo>
                  <a:pt x="220078" y="36347"/>
                </a:lnTo>
                <a:lnTo>
                  <a:pt x="221056" y="197154"/>
                </a:lnTo>
                <a:lnTo>
                  <a:pt x="221508" y="256740"/>
                </a:lnTo>
                <a:lnTo>
                  <a:pt x="221873" y="266047"/>
                </a:lnTo>
                <a:lnTo>
                  <a:pt x="222484" y="275538"/>
                </a:lnTo>
                <a:lnTo>
                  <a:pt x="223342" y="285242"/>
                </a:lnTo>
                <a:lnTo>
                  <a:pt x="224332" y="298678"/>
                </a:lnTo>
                <a:lnTo>
                  <a:pt x="226618" y="305219"/>
                </a:lnTo>
                <a:lnTo>
                  <a:pt x="230225" y="304901"/>
                </a:lnTo>
                <a:lnTo>
                  <a:pt x="235140" y="304571"/>
                </a:lnTo>
                <a:lnTo>
                  <a:pt x="238734" y="297357"/>
                </a:lnTo>
                <a:lnTo>
                  <a:pt x="241363" y="282625"/>
                </a:lnTo>
                <a:lnTo>
                  <a:pt x="242889" y="271145"/>
                </a:lnTo>
                <a:lnTo>
                  <a:pt x="243649" y="262525"/>
                </a:lnTo>
                <a:lnTo>
                  <a:pt x="243649" y="28155"/>
                </a:lnTo>
                <a:lnTo>
                  <a:pt x="244309" y="21932"/>
                </a:lnTo>
                <a:lnTo>
                  <a:pt x="247586" y="13423"/>
                </a:lnTo>
                <a:close/>
              </a:path>
              <a:path w="247650" h="305435">
                <a:moveTo>
                  <a:pt x="244957" y="228917"/>
                </a:moveTo>
                <a:lnTo>
                  <a:pt x="243649" y="36347"/>
                </a:lnTo>
                <a:lnTo>
                  <a:pt x="243649" y="262525"/>
                </a:lnTo>
                <a:lnTo>
                  <a:pt x="244017" y="258348"/>
                </a:lnTo>
                <a:lnTo>
                  <a:pt x="244717" y="244262"/>
                </a:lnTo>
                <a:lnTo>
                  <a:pt x="244957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690884" y="1586077"/>
            <a:ext cx="292735" cy="221615"/>
          </a:xfrm>
          <a:custGeom>
            <a:avLst/>
            <a:gdLst/>
            <a:ahLst/>
            <a:cxnLst/>
            <a:rect l="l" t="t" r="r" b="b"/>
            <a:pathLst>
              <a:path w="292735" h="221614">
                <a:moveTo>
                  <a:pt x="93662" y="214515"/>
                </a:moveTo>
                <a:lnTo>
                  <a:pt x="93662" y="199453"/>
                </a:lnTo>
                <a:lnTo>
                  <a:pt x="91046" y="199123"/>
                </a:lnTo>
                <a:lnTo>
                  <a:pt x="73367" y="199066"/>
                </a:lnTo>
                <a:lnTo>
                  <a:pt x="67462" y="198955"/>
                </a:lnTo>
                <a:lnTo>
                  <a:pt x="62560" y="198838"/>
                </a:lnTo>
                <a:lnTo>
                  <a:pt x="54903" y="198432"/>
                </a:lnTo>
                <a:lnTo>
                  <a:pt x="49123" y="197815"/>
                </a:lnTo>
                <a:lnTo>
                  <a:pt x="42252" y="197154"/>
                </a:lnTo>
                <a:lnTo>
                  <a:pt x="34061" y="196824"/>
                </a:lnTo>
                <a:lnTo>
                  <a:pt x="14414" y="196164"/>
                </a:lnTo>
                <a:lnTo>
                  <a:pt x="7531" y="197485"/>
                </a:lnTo>
                <a:lnTo>
                  <a:pt x="3936" y="200431"/>
                </a:lnTo>
                <a:lnTo>
                  <a:pt x="0" y="203377"/>
                </a:lnTo>
                <a:lnTo>
                  <a:pt x="3276" y="206324"/>
                </a:lnTo>
                <a:lnTo>
                  <a:pt x="14414" y="210047"/>
                </a:lnTo>
                <a:lnTo>
                  <a:pt x="30959" y="215897"/>
                </a:lnTo>
                <a:lnTo>
                  <a:pt x="44703" y="219589"/>
                </a:lnTo>
                <a:lnTo>
                  <a:pt x="55257" y="221071"/>
                </a:lnTo>
                <a:lnTo>
                  <a:pt x="62560" y="220408"/>
                </a:lnTo>
                <a:lnTo>
                  <a:pt x="70091" y="218109"/>
                </a:lnTo>
                <a:lnTo>
                  <a:pt x="78282" y="216471"/>
                </a:lnTo>
                <a:lnTo>
                  <a:pt x="87121" y="215493"/>
                </a:lnTo>
                <a:lnTo>
                  <a:pt x="87452" y="215163"/>
                </a:lnTo>
                <a:lnTo>
                  <a:pt x="93662" y="214515"/>
                </a:lnTo>
                <a:close/>
              </a:path>
              <a:path w="292735" h="221614">
                <a:moveTo>
                  <a:pt x="206006" y="82547"/>
                </a:moveTo>
                <a:lnTo>
                  <a:pt x="206006" y="18999"/>
                </a:lnTo>
                <a:lnTo>
                  <a:pt x="204368" y="68122"/>
                </a:lnTo>
                <a:lnTo>
                  <a:pt x="195440" y="68326"/>
                </a:lnTo>
                <a:lnTo>
                  <a:pt x="183197" y="68451"/>
                </a:lnTo>
                <a:lnTo>
                  <a:pt x="128342" y="68886"/>
                </a:lnTo>
                <a:lnTo>
                  <a:pt x="96291" y="68980"/>
                </a:lnTo>
                <a:lnTo>
                  <a:pt x="89407" y="68856"/>
                </a:lnTo>
                <a:lnTo>
                  <a:pt x="87121" y="68770"/>
                </a:lnTo>
                <a:lnTo>
                  <a:pt x="81546" y="67462"/>
                </a:lnTo>
                <a:lnTo>
                  <a:pt x="76314" y="66484"/>
                </a:lnTo>
                <a:lnTo>
                  <a:pt x="65176" y="65176"/>
                </a:lnTo>
                <a:lnTo>
                  <a:pt x="58292" y="65232"/>
                </a:lnTo>
                <a:lnTo>
                  <a:pt x="53708" y="65493"/>
                </a:lnTo>
                <a:lnTo>
                  <a:pt x="44221" y="67132"/>
                </a:lnTo>
                <a:lnTo>
                  <a:pt x="39306" y="68770"/>
                </a:lnTo>
                <a:lnTo>
                  <a:pt x="38646" y="73355"/>
                </a:lnTo>
                <a:lnTo>
                  <a:pt x="42583" y="75653"/>
                </a:lnTo>
                <a:lnTo>
                  <a:pt x="50761" y="77939"/>
                </a:lnTo>
                <a:lnTo>
                  <a:pt x="54903" y="78904"/>
                </a:lnTo>
                <a:lnTo>
                  <a:pt x="58292" y="79908"/>
                </a:lnTo>
                <a:lnTo>
                  <a:pt x="60261" y="80886"/>
                </a:lnTo>
                <a:lnTo>
                  <a:pt x="62229" y="82207"/>
                </a:lnTo>
                <a:lnTo>
                  <a:pt x="63207" y="84493"/>
                </a:lnTo>
                <a:lnTo>
                  <a:pt x="63207" y="88099"/>
                </a:lnTo>
                <a:lnTo>
                  <a:pt x="63868" y="121831"/>
                </a:lnTo>
                <a:lnTo>
                  <a:pt x="63868" y="131660"/>
                </a:lnTo>
                <a:lnTo>
                  <a:pt x="66814" y="137871"/>
                </a:lnTo>
                <a:lnTo>
                  <a:pt x="79260" y="143116"/>
                </a:lnTo>
                <a:lnTo>
                  <a:pt x="86131" y="144424"/>
                </a:lnTo>
                <a:lnTo>
                  <a:pt x="87769" y="144496"/>
                </a:lnTo>
                <a:lnTo>
                  <a:pt x="87769" y="83185"/>
                </a:lnTo>
                <a:lnTo>
                  <a:pt x="119540" y="83091"/>
                </a:lnTo>
                <a:lnTo>
                  <a:pt x="128342" y="83045"/>
                </a:lnTo>
                <a:lnTo>
                  <a:pt x="171279" y="82703"/>
                </a:lnTo>
                <a:lnTo>
                  <a:pt x="192239" y="82582"/>
                </a:lnTo>
                <a:lnTo>
                  <a:pt x="206006" y="82547"/>
                </a:lnTo>
                <a:close/>
              </a:path>
              <a:path w="292735" h="221614">
                <a:moveTo>
                  <a:pt x="241363" y="7531"/>
                </a:moveTo>
                <a:lnTo>
                  <a:pt x="238747" y="4914"/>
                </a:lnTo>
                <a:lnTo>
                  <a:pt x="231216" y="2298"/>
                </a:lnTo>
                <a:lnTo>
                  <a:pt x="226301" y="647"/>
                </a:lnTo>
                <a:lnTo>
                  <a:pt x="221386" y="0"/>
                </a:lnTo>
                <a:lnTo>
                  <a:pt x="210908" y="647"/>
                </a:lnTo>
                <a:lnTo>
                  <a:pt x="206654" y="1968"/>
                </a:lnTo>
                <a:lnTo>
                  <a:pt x="203377" y="3606"/>
                </a:lnTo>
                <a:lnTo>
                  <a:pt x="198163" y="4649"/>
                </a:lnTo>
                <a:lnTo>
                  <a:pt x="187453" y="5359"/>
                </a:lnTo>
                <a:lnTo>
                  <a:pt x="171279" y="5764"/>
                </a:lnTo>
                <a:lnTo>
                  <a:pt x="82867" y="5812"/>
                </a:lnTo>
                <a:lnTo>
                  <a:pt x="67462" y="4914"/>
                </a:lnTo>
                <a:lnTo>
                  <a:pt x="52400" y="3276"/>
                </a:lnTo>
                <a:lnTo>
                  <a:pt x="47167" y="4254"/>
                </a:lnTo>
                <a:lnTo>
                  <a:pt x="43891" y="10147"/>
                </a:lnTo>
                <a:lnTo>
                  <a:pt x="44869" y="12446"/>
                </a:lnTo>
                <a:lnTo>
                  <a:pt x="49123" y="14744"/>
                </a:lnTo>
                <a:lnTo>
                  <a:pt x="60261" y="20398"/>
                </a:lnTo>
                <a:lnTo>
                  <a:pt x="69516" y="24071"/>
                </a:lnTo>
                <a:lnTo>
                  <a:pt x="76948" y="25787"/>
                </a:lnTo>
                <a:lnTo>
                  <a:pt x="81546" y="25583"/>
                </a:lnTo>
                <a:lnTo>
                  <a:pt x="82867" y="25466"/>
                </a:lnTo>
                <a:lnTo>
                  <a:pt x="88430" y="24231"/>
                </a:lnTo>
                <a:lnTo>
                  <a:pt x="92684" y="23253"/>
                </a:lnTo>
                <a:lnTo>
                  <a:pt x="94983" y="22923"/>
                </a:lnTo>
                <a:lnTo>
                  <a:pt x="95300" y="22923"/>
                </a:lnTo>
                <a:lnTo>
                  <a:pt x="97269" y="22593"/>
                </a:lnTo>
                <a:lnTo>
                  <a:pt x="104470" y="20637"/>
                </a:lnTo>
                <a:lnTo>
                  <a:pt x="107746" y="20307"/>
                </a:lnTo>
                <a:lnTo>
                  <a:pt x="149669" y="19104"/>
                </a:lnTo>
                <a:lnTo>
                  <a:pt x="206006" y="18999"/>
                </a:lnTo>
                <a:lnTo>
                  <a:pt x="206006" y="82547"/>
                </a:lnTo>
                <a:lnTo>
                  <a:pt x="224662" y="82524"/>
                </a:lnTo>
                <a:lnTo>
                  <a:pt x="224662" y="70078"/>
                </a:lnTo>
                <a:lnTo>
                  <a:pt x="232854" y="20637"/>
                </a:lnTo>
                <a:lnTo>
                  <a:pt x="233514" y="16370"/>
                </a:lnTo>
                <a:lnTo>
                  <a:pt x="235470" y="12776"/>
                </a:lnTo>
                <a:lnTo>
                  <a:pt x="241363" y="7531"/>
                </a:lnTo>
                <a:close/>
              </a:path>
              <a:path w="292735" h="221614">
                <a:moveTo>
                  <a:pt x="252831" y="129692"/>
                </a:moveTo>
                <a:lnTo>
                  <a:pt x="247268" y="126085"/>
                </a:lnTo>
                <a:lnTo>
                  <a:pt x="235153" y="123799"/>
                </a:lnTo>
                <a:lnTo>
                  <a:pt x="229908" y="122478"/>
                </a:lnTo>
                <a:lnTo>
                  <a:pt x="227220" y="122348"/>
                </a:lnTo>
                <a:lnTo>
                  <a:pt x="221386" y="122244"/>
                </a:lnTo>
                <a:lnTo>
                  <a:pt x="215823" y="122478"/>
                </a:lnTo>
                <a:lnTo>
                  <a:pt x="208292" y="123139"/>
                </a:lnTo>
                <a:lnTo>
                  <a:pt x="202399" y="124447"/>
                </a:lnTo>
                <a:lnTo>
                  <a:pt x="198793" y="126085"/>
                </a:lnTo>
                <a:lnTo>
                  <a:pt x="195846" y="128384"/>
                </a:lnTo>
                <a:lnTo>
                  <a:pt x="192239" y="129362"/>
                </a:lnTo>
                <a:lnTo>
                  <a:pt x="179476" y="130340"/>
                </a:lnTo>
                <a:lnTo>
                  <a:pt x="96291" y="130670"/>
                </a:lnTo>
                <a:lnTo>
                  <a:pt x="93992" y="129692"/>
                </a:lnTo>
                <a:lnTo>
                  <a:pt x="89407" y="126415"/>
                </a:lnTo>
                <a:lnTo>
                  <a:pt x="88430" y="124117"/>
                </a:lnTo>
                <a:lnTo>
                  <a:pt x="88430" y="121170"/>
                </a:lnTo>
                <a:lnTo>
                  <a:pt x="87769" y="83185"/>
                </a:lnTo>
                <a:lnTo>
                  <a:pt x="87769" y="144496"/>
                </a:lnTo>
                <a:lnTo>
                  <a:pt x="93662" y="144754"/>
                </a:lnTo>
                <a:lnTo>
                  <a:pt x="93662" y="214515"/>
                </a:lnTo>
                <a:lnTo>
                  <a:pt x="105130" y="213525"/>
                </a:lnTo>
                <a:lnTo>
                  <a:pt x="114968" y="212913"/>
                </a:lnTo>
                <a:lnTo>
                  <a:pt x="117576" y="212835"/>
                </a:lnTo>
                <a:lnTo>
                  <a:pt x="117576" y="144754"/>
                </a:lnTo>
                <a:lnTo>
                  <a:pt x="177838" y="144424"/>
                </a:lnTo>
                <a:lnTo>
                  <a:pt x="177838" y="212349"/>
                </a:lnTo>
                <a:lnTo>
                  <a:pt x="201739" y="212231"/>
                </a:lnTo>
                <a:lnTo>
                  <a:pt x="201739" y="144424"/>
                </a:lnTo>
                <a:lnTo>
                  <a:pt x="224662" y="144175"/>
                </a:lnTo>
                <a:lnTo>
                  <a:pt x="233514" y="144055"/>
                </a:lnTo>
                <a:lnTo>
                  <a:pt x="243001" y="143776"/>
                </a:lnTo>
                <a:lnTo>
                  <a:pt x="249554" y="140830"/>
                </a:lnTo>
                <a:lnTo>
                  <a:pt x="252831" y="129692"/>
                </a:lnTo>
                <a:close/>
              </a:path>
              <a:path w="292735" h="221614">
                <a:moveTo>
                  <a:pt x="177838" y="212349"/>
                </a:moveTo>
                <a:lnTo>
                  <a:pt x="177838" y="199453"/>
                </a:lnTo>
                <a:lnTo>
                  <a:pt x="117576" y="199453"/>
                </a:lnTo>
                <a:lnTo>
                  <a:pt x="117576" y="212835"/>
                </a:lnTo>
                <a:lnTo>
                  <a:pt x="126047" y="212583"/>
                </a:lnTo>
                <a:lnTo>
                  <a:pt x="128342" y="212537"/>
                </a:lnTo>
                <a:lnTo>
                  <a:pt x="159816" y="212547"/>
                </a:lnTo>
                <a:lnTo>
                  <a:pt x="177838" y="212349"/>
                </a:lnTo>
                <a:close/>
              </a:path>
              <a:path w="292735" h="221614">
                <a:moveTo>
                  <a:pt x="292138" y="204038"/>
                </a:moveTo>
                <a:lnTo>
                  <a:pt x="249554" y="191733"/>
                </a:lnTo>
                <a:lnTo>
                  <a:pt x="238299" y="192405"/>
                </a:lnTo>
                <a:lnTo>
                  <a:pt x="227220" y="194124"/>
                </a:lnTo>
                <a:lnTo>
                  <a:pt x="217462" y="196824"/>
                </a:lnTo>
                <a:lnTo>
                  <a:pt x="215823" y="197485"/>
                </a:lnTo>
                <a:lnTo>
                  <a:pt x="213207" y="197815"/>
                </a:lnTo>
                <a:lnTo>
                  <a:pt x="206654" y="198431"/>
                </a:lnTo>
                <a:lnTo>
                  <a:pt x="203377" y="198518"/>
                </a:lnTo>
                <a:lnTo>
                  <a:pt x="201739" y="198793"/>
                </a:lnTo>
                <a:lnTo>
                  <a:pt x="201739" y="212231"/>
                </a:lnTo>
                <a:lnTo>
                  <a:pt x="229908" y="212348"/>
                </a:lnTo>
                <a:lnTo>
                  <a:pt x="235470" y="212475"/>
                </a:lnTo>
                <a:lnTo>
                  <a:pt x="245866" y="212908"/>
                </a:lnTo>
                <a:lnTo>
                  <a:pt x="254469" y="213525"/>
                </a:lnTo>
                <a:lnTo>
                  <a:pt x="267487" y="213526"/>
                </a:lnTo>
                <a:lnTo>
                  <a:pt x="273811" y="213158"/>
                </a:lnTo>
                <a:lnTo>
                  <a:pt x="280009" y="212547"/>
                </a:lnTo>
                <a:lnTo>
                  <a:pt x="287870" y="211569"/>
                </a:lnTo>
                <a:lnTo>
                  <a:pt x="291807" y="208940"/>
                </a:lnTo>
                <a:lnTo>
                  <a:pt x="292138" y="204038"/>
                </a:lnTo>
                <a:close/>
              </a:path>
              <a:path w="292735" h="221614">
                <a:moveTo>
                  <a:pt x="235800" y="77939"/>
                </a:moveTo>
                <a:lnTo>
                  <a:pt x="235800" y="72707"/>
                </a:lnTo>
                <a:lnTo>
                  <a:pt x="234162" y="71069"/>
                </a:lnTo>
                <a:lnTo>
                  <a:pt x="227220" y="70432"/>
                </a:lnTo>
                <a:lnTo>
                  <a:pt x="224993" y="70408"/>
                </a:lnTo>
                <a:lnTo>
                  <a:pt x="224662" y="70078"/>
                </a:lnTo>
                <a:lnTo>
                  <a:pt x="224662" y="82524"/>
                </a:lnTo>
                <a:lnTo>
                  <a:pt x="226301" y="82425"/>
                </a:lnTo>
                <a:lnTo>
                  <a:pt x="229908" y="81876"/>
                </a:lnTo>
                <a:lnTo>
                  <a:pt x="234492" y="79908"/>
                </a:lnTo>
                <a:lnTo>
                  <a:pt x="235800" y="77939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17033" y="1554302"/>
            <a:ext cx="236220" cy="305435"/>
          </a:xfrm>
          <a:custGeom>
            <a:avLst/>
            <a:gdLst/>
            <a:ahLst/>
            <a:cxnLst/>
            <a:rect l="l" t="t" r="r" b="b"/>
            <a:pathLst>
              <a:path w="236220" h="305435">
                <a:moveTo>
                  <a:pt x="125095" y="123605"/>
                </a:moveTo>
                <a:lnTo>
                  <a:pt x="125095" y="71716"/>
                </a:lnTo>
                <a:lnTo>
                  <a:pt x="112510" y="98568"/>
                </a:lnTo>
                <a:lnTo>
                  <a:pt x="98361" y="123636"/>
                </a:lnTo>
                <a:lnTo>
                  <a:pt x="65493" y="168668"/>
                </a:lnTo>
                <a:lnTo>
                  <a:pt x="32296" y="203538"/>
                </a:lnTo>
                <a:lnTo>
                  <a:pt x="317" y="227609"/>
                </a:lnTo>
                <a:lnTo>
                  <a:pt x="0" y="229908"/>
                </a:lnTo>
                <a:lnTo>
                  <a:pt x="7200" y="234492"/>
                </a:lnTo>
                <a:lnTo>
                  <a:pt x="14071" y="232854"/>
                </a:lnTo>
                <a:lnTo>
                  <a:pt x="24231" y="226961"/>
                </a:lnTo>
                <a:lnTo>
                  <a:pt x="67929" y="192553"/>
                </a:lnTo>
                <a:lnTo>
                  <a:pt x="101832" y="156064"/>
                </a:lnTo>
                <a:lnTo>
                  <a:pt x="118056" y="134440"/>
                </a:lnTo>
                <a:lnTo>
                  <a:pt x="125095" y="123605"/>
                </a:lnTo>
                <a:close/>
              </a:path>
              <a:path w="236220" h="305435">
                <a:moveTo>
                  <a:pt x="162763" y="61569"/>
                </a:moveTo>
                <a:lnTo>
                  <a:pt x="160134" y="57645"/>
                </a:lnTo>
                <a:lnTo>
                  <a:pt x="151295" y="55346"/>
                </a:lnTo>
                <a:lnTo>
                  <a:pt x="145402" y="54368"/>
                </a:lnTo>
                <a:lnTo>
                  <a:pt x="132956" y="53708"/>
                </a:lnTo>
                <a:lnTo>
                  <a:pt x="128041" y="54698"/>
                </a:lnTo>
                <a:lnTo>
                  <a:pt x="124447" y="56337"/>
                </a:lnTo>
                <a:lnTo>
                  <a:pt x="120205" y="57436"/>
                </a:lnTo>
                <a:lnTo>
                  <a:pt x="73672" y="59711"/>
                </a:lnTo>
                <a:lnTo>
                  <a:pt x="45847" y="59931"/>
                </a:lnTo>
                <a:lnTo>
                  <a:pt x="39624" y="59601"/>
                </a:lnTo>
                <a:lnTo>
                  <a:pt x="29146" y="58953"/>
                </a:lnTo>
                <a:lnTo>
                  <a:pt x="25209" y="58623"/>
                </a:lnTo>
                <a:lnTo>
                  <a:pt x="22923" y="58292"/>
                </a:lnTo>
                <a:lnTo>
                  <a:pt x="14071" y="57381"/>
                </a:lnTo>
                <a:lnTo>
                  <a:pt x="13093" y="57373"/>
                </a:lnTo>
                <a:lnTo>
                  <a:pt x="7848" y="58292"/>
                </a:lnTo>
                <a:lnTo>
                  <a:pt x="3263" y="62877"/>
                </a:lnTo>
                <a:lnTo>
                  <a:pt x="5562" y="66154"/>
                </a:lnTo>
                <a:lnTo>
                  <a:pt x="40932" y="78930"/>
                </a:lnTo>
                <a:lnTo>
                  <a:pt x="45847" y="78270"/>
                </a:lnTo>
                <a:lnTo>
                  <a:pt x="50749" y="77292"/>
                </a:lnTo>
                <a:lnTo>
                  <a:pt x="55016" y="75653"/>
                </a:lnTo>
                <a:lnTo>
                  <a:pt x="55333" y="75653"/>
                </a:lnTo>
                <a:lnTo>
                  <a:pt x="93980" y="72377"/>
                </a:lnTo>
                <a:lnTo>
                  <a:pt x="118209" y="71912"/>
                </a:lnTo>
                <a:lnTo>
                  <a:pt x="125095" y="71716"/>
                </a:lnTo>
                <a:lnTo>
                  <a:pt x="125095" y="123605"/>
                </a:lnTo>
                <a:lnTo>
                  <a:pt x="133541" y="110604"/>
                </a:lnTo>
                <a:lnTo>
                  <a:pt x="148348" y="84493"/>
                </a:lnTo>
                <a:lnTo>
                  <a:pt x="151295" y="78930"/>
                </a:lnTo>
                <a:lnTo>
                  <a:pt x="154901" y="73037"/>
                </a:lnTo>
                <a:lnTo>
                  <a:pt x="158826" y="67132"/>
                </a:lnTo>
                <a:lnTo>
                  <a:pt x="162763" y="61569"/>
                </a:lnTo>
                <a:close/>
              </a:path>
              <a:path w="236220" h="305435">
                <a:moveTo>
                  <a:pt x="235788" y="13423"/>
                </a:moveTo>
                <a:lnTo>
                  <a:pt x="233172" y="10477"/>
                </a:lnTo>
                <a:lnTo>
                  <a:pt x="226949" y="8191"/>
                </a:lnTo>
                <a:lnTo>
                  <a:pt x="222694" y="6553"/>
                </a:lnTo>
                <a:lnTo>
                  <a:pt x="216801" y="4914"/>
                </a:lnTo>
                <a:lnTo>
                  <a:pt x="201726" y="1638"/>
                </a:lnTo>
                <a:lnTo>
                  <a:pt x="194525" y="660"/>
                </a:lnTo>
                <a:lnTo>
                  <a:pt x="183718" y="0"/>
                </a:lnTo>
                <a:lnTo>
                  <a:pt x="178155" y="1308"/>
                </a:lnTo>
                <a:lnTo>
                  <a:pt x="177495" y="4254"/>
                </a:lnTo>
                <a:lnTo>
                  <a:pt x="176517" y="7213"/>
                </a:lnTo>
                <a:lnTo>
                  <a:pt x="179463" y="10159"/>
                </a:lnTo>
                <a:lnTo>
                  <a:pt x="186016" y="13106"/>
                </a:lnTo>
                <a:lnTo>
                  <a:pt x="194195" y="16382"/>
                </a:lnTo>
                <a:lnTo>
                  <a:pt x="199771" y="19329"/>
                </a:lnTo>
                <a:lnTo>
                  <a:pt x="203365" y="21945"/>
                </a:lnTo>
                <a:lnTo>
                  <a:pt x="206641" y="24561"/>
                </a:lnTo>
                <a:lnTo>
                  <a:pt x="208280" y="29476"/>
                </a:lnTo>
                <a:lnTo>
                  <a:pt x="208280" y="36360"/>
                </a:lnTo>
                <a:lnTo>
                  <a:pt x="209711" y="256740"/>
                </a:lnTo>
                <a:lnTo>
                  <a:pt x="210081" y="266049"/>
                </a:lnTo>
                <a:lnTo>
                  <a:pt x="210697" y="275543"/>
                </a:lnTo>
                <a:lnTo>
                  <a:pt x="211556" y="285254"/>
                </a:lnTo>
                <a:lnTo>
                  <a:pt x="212534" y="298678"/>
                </a:lnTo>
                <a:lnTo>
                  <a:pt x="214833" y="305231"/>
                </a:lnTo>
                <a:lnTo>
                  <a:pt x="218440" y="304901"/>
                </a:lnTo>
                <a:lnTo>
                  <a:pt x="223342" y="304571"/>
                </a:lnTo>
                <a:lnTo>
                  <a:pt x="226949" y="297370"/>
                </a:lnTo>
                <a:lnTo>
                  <a:pt x="229565" y="282625"/>
                </a:lnTo>
                <a:lnTo>
                  <a:pt x="231289" y="271153"/>
                </a:lnTo>
                <a:lnTo>
                  <a:pt x="232194" y="261742"/>
                </a:lnTo>
                <a:lnTo>
                  <a:pt x="232194" y="28168"/>
                </a:lnTo>
                <a:lnTo>
                  <a:pt x="232841" y="21945"/>
                </a:lnTo>
                <a:lnTo>
                  <a:pt x="234480" y="17691"/>
                </a:lnTo>
                <a:lnTo>
                  <a:pt x="235788" y="13423"/>
                </a:lnTo>
                <a:close/>
              </a:path>
              <a:path w="236220" h="305435">
                <a:moveTo>
                  <a:pt x="233502" y="228917"/>
                </a:moveTo>
                <a:lnTo>
                  <a:pt x="232194" y="36360"/>
                </a:lnTo>
                <a:lnTo>
                  <a:pt x="232194" y="261742"/>
                </a:lnTo>
                <a:lnTo>
                  <a:pt x="232519" y="258357"/>
                </a:lnTo>
                <a:lnTo>
                  <a:pt x="233256" y="244269"/>
                </a:lnTo>
                <a:lnTo>
                  <a:pt x="233502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532767" y="1559547"/>
            <a:ext cx="297815" cy="300355"/>
          </a:xfrm>
          <a:custGeom>
            <a:avLst/>
            <a:gdLst/>
            <a:ahLst/>
            <a:cxnLst/>
            <a:rect l="l" t="t" r="r" b="b"/>
            <a:pathLst>
              <a:path w="297814" h="300355">
                <a:moveTo>
                  <a:pt x="99885" y="21285"/>
                </a:moveTo>
                <a:lnTo>
                  <a:pt x="97256" y="18999"/>
                </a:lnTo>
                <a:lnTo>
                  <a:pt x="91046" y="16700"/>
                </a:lnTo>
                <a:lnTo>
                  <a:pt x="86131" y="15392"/>
                </a:lnTo>
                <a:lnTo>
                  <a:pt x="81876" y="14414"/>
                </a:lnTo>
                <a:lnTo>
                  <a:pt x="77939" y="13423"/>
                </a:lnTo>
                <a:lnTo>
                  <a:pt x="74002" y="12776"/>
                </a:lnTo>
                <a:lnTo>
                  <a:pt x="66154" y="12115"/>
                </a:lnTo>
                <a:lnTo>
                  <a:pt x="54686" y="13106"/>
                </a:lnTo>
                <a:lnTo>
                  <a:pt x="49771" y="14744"/>
                </a:lnTo>
                <a:lnTo>
                  <a:pt x="51409" y="17360"/>
                </a:lnTo>
                <a:lnTo>
                  <a:pt x="52717" y="20307"/>
                </a:lnTo>
                <a:lnTo>
                  <a:pt x="54356" y="21945"/>
                </a:lnTo>
                <a:lnTo>
                  <a:pt x="56654" y="22923"/>
                </a:lnTo>
                <a:lnTo>
                  <a:pt x="62877" y="25222"/>
                </a:lnTo>
                <a:lnTo>
                  <a:pt x="67779" y="26860"/>
                </a:lnTo>
                <a:lnTo>
                  <a:pt x="71056" y="28498"/>
                </a:lnTo>
                <a:lnTo>
                  <a:pt x="74002" y="30137"/>
                </a:lnTo>
                <a:lnTo>
                  <a:pt x="75641" y="33401"/>
                </a:lnTo>
                <a:lnTo>
                  <a:pt x="75641" y="37985"/>
                </a:lnTo>
                <a:lnTo>
                  <a:pt x="76631" y="107746"/>
                </a:lnTo>
                <a:lnTo>
                  <a:pt x="76631" y="118554"/>
                </a:lnTo>
                <a:lnTo>
                  <a:pt x="77609" y="126085"/>
                </a:lnTo>
                <a:lnTo>
                  <a:pt x="80886" y="134607"/>
                </a:lnTo>
                <a:lnTo>
                  <a:pt x="83502" y="136893"/>
                </a:lnTo>
                <a:lnTo>
                  <a:pt x="91363" y="136893"/>
                </a:lnTo>
                <a:lnTo>
                  <a:pt x="94640" y="134924"/>
                </a:lnTo>
                <a:lnTo>
                  <a:pt x="97917" y="127723"/>
                </a:lnTo>
                <a:lnTo>
                  <a:pt x="98894" y="124777"/>
                </a:lnTo>
                <a:lnTo>
                  <a:pt x="98894" y="30137"/>
                </a:lnTo>
                <a:lnTo>
                  <a:pt x="99225" y="26860"/>
                </a:lnTo>
                <a:lnTo>
                  <a:pt x="99555" y="23914"/>
                </a:lnTo>
                <a:lnTo>
                  <a:pt x="99885" y="21285"/>
                </a:lnTo>
                <a:close/>
              </a:path>
              <a:path w="297814" h="300355">
                <a:moveTo>
                  <a:pt x="206641" y="122809"/>
                </a:moveTo>
                <a:lnTo>
                  <a:pt x="206641" y="24561"/>
                </a:lnTo>
                <a:lnTo>
                  <a:pt x="206324" y="50444"/>
                </a:lnTo>
                <a:lnTo>
                  <a:pt x="99225" y="52070"/>
                </a:lnTo>
                <a:lnTo>
                  <a:pt x="98894" y="34391"/>
                </a:lnTo>
                <a:lnTo>
                  <a:pt x="98894" y="124777"/>
                </a:lnTo>
                <a:lnTo>
                  <a:pt x="99225" y="122809"/>
                </a:lnTo>
                <a:lnTo>
                  <a:pt x="99225" y="66814"/>
                </a:lnTo>
                <a:lnTo>
                  <a:pt x="206324" y="65176"/>
                </a:lnTo>
                <a:lnTo>
                  <a:pt x="206324" y="121170"/>
                </a:lnTo>
                <a:lnTo>
                  <a:pt x="206641" y="122809"/>
                </a:lnTo>
                <a:close/>
              </a:path>
              <a:path w="297814" h="300355">
                <a:moveTo>
                  <a:pt x="206324" y="121170"/>
                </a:moveTo>
                <a:lnTo>
                  <a:pt x="206324" y="65176"/>
                </a:lnTo>
                <a:lnTo>
                  <a:pt x="205663" y="106108"/>
                </a:lnTo>
                <a:lnTo>
                  <a:pt x="99885" y="107746"/>
                </a:lnTo>
                <a:lnTo>
                  <a:pt x="99225" y="66814"/>
                </a:lnTo>
                <a:lnTo>
                  <a:pt x="99225" y="122809"/>
                </a:lnTo>
                <a:lnTo>
                  <a:pt x="206324" y="121170"/>
                </a:lnTo>
                <a:close/>
              </a:path>
              <a:path w="297814" h="300355">
                <a:moveTo>
                  <a:pt x="232841" y="9829"/>
                </a:moveTo>
                <a:lnTo>
                  <a:pt x="229565" y="7531"/>
                </a:lnTo>
                <a:lnTo>
                  <a:pt x="222694" y="5245"/>
                </a:lnTo>
                <a:lnTo>
                  <a:pt x="218440" y="3606"/>
                </a:lnTo>
                <a:lnTo>
                  <a:pt x="213855" y="2298"/>
                </a:lnTo>
                <a:lnTo>
                  <a:pt x="209270" y="1308"/>
                </a:lnTo>
                <a:lnTo>
                  <a:pt x="204355" y="330"/>
                </a:lnTo>
                <a:lnTo>
                  <a:pt x="200418" y="0"/>
                </a:lnTo>
                <a:lnTo>
                  <a:pt x="197472" y="0"/>
                </a:lnTo>
                <a:lnTo>
                  <a:pt x="186664" y="660"/>
                </a:lnTo>
                <a:lnTo>
                  <a:pt x="181749" y="1968"/>
                </a:lnTo>
                <a:lnTo>
                  <a:pt x="182740" y="4254"/>
                </a:lnTo>
                <a:lnTo>
                  <a:pt x="183400" y="6553"/>
                </a:lnTo>
                <a:lnTo>
                  <a:pt x="185686" y="8521"/>
                </a:lnTo>
                <a:lnTo>
                  <a:pt x="189611" y="10160"/>
                </a:lnTo>
                <a:lnTo>
                  <a:pt x="195186" y="12115"/>
                </a:lnTo>
                <a:lnTo>
                  <a:pt x="199440" y="13754"/>
                </a:lnTo>
                <a:lnTo>
                  <a:pt x="205333" y="17030"/>
                </a:lnTo>
                <a:lnTo>
                  <a:pt x="206641" y="20307"/>
                </a:lnTo>
                <a:lnTo>
                  <a:pt x="206641" y="122809"/>
                </a:lnTo>
                <a:lnTo>
                  <a:pt x="207302" y="125107"/>
                </a:lnTo>
                <a:lnTo>
                  <a:pt x="208610" y="127723"/>
                </a:lnTo>
                <a:lnTo>
                  <a:pt x="209918" y="130670"/>
                </a:lnTo>
                <a:lnTo>
                  <a:pt x="212217" y="131978"/>
                </a:lnTo>
                <a:lnTo>
                  <a:pt x="220726" y="131978"/>
                </a:lnTo>
                <a:lnTo>
                  <a:pt x="224002" y="129032"/>
                </a:lnTo>
                <a:lnTo>
                  <a:pt x="226301" y="122809"/>
                </a:lnTo>
                <a:lnTo>
                  <a:pt x="228257" y="116916"/>
                </a:lnTo>
                <a:lnTo>
                  <a:pt x="229247" y="109054"/>
                </a:lnTo>
                <a:lnTo>
                  <a:pt x="229247" y="99568"/>
                </a:lnTo>
                <a:lnTo>
                  <a:pt x="230225" y="25222"/>
                </a:lnTo>
                <a:lnTo>
                  <a:pt x="230225" y="19646"/>
                </a:lnTo>
                <a:lnTo>
                  <a:pt x="230886" y="15392"/>
                </a:lnTo>
                <a:lnTo>
                  <a:pt x="231863" y="12446"/>
                </a:lnTo>
                <a:lnTo>
                  <a:pt x="232841" y="9829"/>
                </a:lnTo>
                <a:close/>
              </a:path>
              <a:path w="297814" h="300355">
                <a:moveTo>
                  <a:pt x="297357" y="167360"/>
                </a:moveTo>
                <a:lnTo>
                  <a:pt x="256082" y="154483"/>
                </a:lnTo>
                <a:lnTo>
                  <a:pt x="243778" y="155195"/>
                </a:lnTo>
                <a:lnTo>
                  <a:pt x="232638" y="157071"/>
                </a:lnTo>
                <a:lnTo>
                  <a:pt x="222694" y="160147"/>
                </a:lnTo>
                <a:lnTo>
                  <a:pt x="215944" y="161432"/>
                </a:lnTo>
                <a:lnTo>
                  <a:pt x="202591" y="162318"/>
                </a:lnTo>
                <a:lnTo>
                  <a:pt x="182669" y="162775"/>
                </a:lnTo>
                <a:lnTo>
                  <a:pt x="127015" y="162784"/>
                </a:lnTo>
                <a:lnTo>
                  <a:pt x="92473" y="162909"/>
                </a:lnTo>
                <a:lnTo>
                  <a:pt x="48793" y="161785"/>
                </a:lnTo>
                <a:lnTo>
                  <a:pt x="41910" y="161137"/>
                </a:lnTo>
                <a:lnTo>
                  <a:pt x="33731" y="160807"/>
                </a:lnTo>
                <a:lnTo>
                  <a:pt x="14071" y="160147"/>
                </a:lnTo>
                <a:lnTo>
                  <a:pt x="7200" y="161455"/>
                </a:lnTo>
                <a:lnTo>
                  <a:pt x="0" y="167360"/>
                </a:lnTo>
                <a:lnTo>
                  <a:pt x="3276" y="170954"/>
                </a:lnTo>
                <a:lnTo>
                  <a:pt x="14071" y="174676"/>
                </a:lnTo>
                <a:lnTo>
                  <a:pt x="30397" y="180568"/>
                </a:lnTo>
                <a:lnTo>
                  <a:pt x="44000" y="184302"/>
                </a:lnTo>
                <a:lnTo>
                  <a:pt x="54596" y="185702"/>
                </a:lnTo>
                <a:lnTo>
                  <a:pt x="62217" y="184708"/>
                </a:lnTo>
                <a:lnTo>
                  <a:pt x="70078" y="182092"/>
                </a:lnTo>
                <a:lnTo>
                  <a:pt x="78270" y="180454"/>
                </a:lnTo>
                <a:lnTo>
                  <a:pt x="87109" y="179793"/>
                </a:lnTo>
                <a:lnTo>
                  <a:pt x="87439" y="179793"/>
                </a:lnTo>
                <a:lnTo>
                  <a:pt x="92473" y="179094"/>
                </a:lnTo>
                <a:lnTo>
                  <a:pt x="139179" y="176530"/>
                </a:lnTo>
                <a:lnTo>
                  <a:pt x="139961" y="251507"/>
                </a:lnTo>
                <a:lnTo>
                  <a:pt x="140327" y="260815"/>
                </a:lnTo>
                <a:lnTo>
                  <a:pt x="140938" y="270305"/>
                </a:lnTo>
                <a:lnTo>
                  <a:pt x="143116" y="293446"/>
                </a:lnTo>
                <a:lnTo>
                  <a:pt x="145402" y="299986"/>
                </a:lnTo>
                <a:lnTo>
                  <a:pt x="149009" y="299669"/>
                </a:lnTo>
                <a:lnTo>
                  <a:pt x="153593" y="299339"/>
                </a:lnTo>
                <a:lnTo>
                  <a:pt x="162760" y="253115"/>
                </a:lnTo>
                <a:lnTo>
                  <a:pt x="163093" y="246733"/>
                </a:lnTo>
                <a:lnTo>
                  <a:pt x="163093" y="176199"/>
                </a:lnTo>
                <a:lnTo>
                  <a:pt x="180484" y="176008"/>
                </a:lnTo>
                <a:lnTo>
                  <a:pt x="202591" y="175892"/>
                </a:lnTo>
                <a:lnTo>
                  <a:pt x="222694" y="175901"/>
                </a:lnTo>
                <a:lnTo>
                  <a:pt x="232638" y="176151"/>
                </a:lnTo>
                <a:lnTo>
                  <a:pt x="241768" y="176445"/>
                </a:lnTo>
                <a:lnTo>
                  <a:pt x="251041" y="176885"/>
                </a:lnTo>
                <a:lnTo>
                  <a:pt x="259702" y="177507"/>
                </a:lnTo>
                <a:lnTo>
                  <a:pt x="272719" y="177509"/>
                </a:lnTo>
                <a:lnTo>
                  <a:pt x="279044" y="177141"/>
                </a:lnTo>
                <a:lnTo>
                  <a:pt x="285242" y="176530"/>
                </a:lnTo>
                <a:lnTo>
                  <a:pt x="293103" y="175539"/>
                </a:lnTo>
                <a:lnTo>
                  <a:pt x="297040" y="172593"/>
                </a:lnTo>
                <a:lnTo>
                  <a:pt x="297357" y="167360"/>
                </a:lnTo>
                <a:close/>
              </a:path>
              <a:path w="297814" h="300355">
                <a:moveTo>
                  <a:pt x="163741" y="223685"/>
                </a:moveTo>
                <a:lnTo>
                  <a:pt x="163093" y="176199"/>
                </a:lnTo>
                <a:lnTo>
                  <a:pt x="163093" y="246733"/>
                </a:lnTo>
                <a:lnTo>
                  <a:pt x="163495" y="239029"/>
                </a:lnTo>
                <a:lnTo>
                  <a:pt x="163741" y="223685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841212" y="1568735"/>
            <a:ext cx="303530" cy="286385"/>
          </a:xfrm>
          <a:custGeom>
            <a:avLst/>
            <a:gdLst/>
            <a:ahLst/>
            <a:cxnLst/>
            <a:rect l="l" t="t" r="r" b="b"/>
            <a:pathLst>
              <a:path w="303529" h="286385">
                <a:moveTo>
                  <a:pt x="303263" y="141459"/>
                </a:moveTo>
                <a:lnTo>
                  <a:pt x="262122" y="128182"/>
                </a:lnTo>
                <a:lnTo>
                  <a:pt x="249720" y="129101"/>
                </a:lnTo>
                <a:lnTo>
                  <a:pt x="238546" y="131126"/>
                </a:lnTo>
                <a:lnTo>
                  <a:pt x="228600" y="134258"/>
                </a:lnTo>
                <a:lnTo>
                  <a:pt x="226631" y="135236"/>
                </a:lnTo>
                <a:lnTo>
                  <a:pt x="218440" y="135896"/>
                </a:lnTo>
                <a:lnTo>
                  <a:pt x="192612" y="136483"/>
                </a:lnTo>
                <a:lnTo>
                  <a:pt x="182582" y="136672"/>
                </a:lnTo>
                <a:lnTo>
                  <a:pt x="141478" y="136797"/>
                </a:lnTo>
                <a:lnTo>
                  <a:pt x="81876" y="136533"/>
                </a:lnTo>
                <a:lnTo>
                  <a:pt x="73037" y="136329"/>
                </a:lnTo>
                <a:lnTo>
                  <a:pt x="62680" y="136020"/>
                </a:lnTo>
                <a:lnTo>
                  <a:pt x="55089" y="135674"/>
                </a:lnTo>
                <a:lnTo>
                  <a:pt x="49123" y="135236"/>
                </a:lnTo>
                <a:lnTo>
                  <a:pt x="42252" y="134918"/>
                </a:lnTo>
                <a:lnTo>
                  <a:pt x="30966" y="134480"/>
                </a:lnTo>
                <a:lnTo>
                  <a:pt x="24561" y="134258"/>
                </a:lnTo>
                <a:lnTo>
                  <a:pt x="14414" y="134588"/>
                </a:lnTo>
                <a:lnTo>
                  <a:pt x="7531" y="135896"/>
                </a:lnTo>
                <a:lnTo>
                  <a:pt x="3937" y="138195"/>
                </a:lnTo>
                <a:lnTo>
                  <a:pt x="0" y="140811"/>
                </a:lnTo>
                <a:lnTo>
                  <a:pt x="3276" y="144087"/>
                </a:lnTo>
                <a:lnTo>
                  <a:pt x="14414" y="147798"/>
                </a:lnTo>
                <a:lnTo>
                  <a:pt x="30966" y="153645"/>
                </a:lnTo>
                <a:lnTo>
                  <a:pt x="44750" y="157305"/>
                </a:lnTo>
                <a:lnTo>
                  <a:pt x="55401" y="158694"/>
                </a:lnTo>
                <a:lnTo>
                  <a:pt x="62680" y="157865"/>
                </a:lnTo>
                <a:lnTo>
                  <a:pt x="63207" y="157745"/>
                </a:lnTo>
                <a:lnTo>
                  <a:pt x="70421" y="155543"/>
                </a:lnTo>
                <a:lnTo>
                  <a:pt x="78600" y="153905"/>
                </a:lnTo>
                <a:lnTo>
                  <a:pt x="87452" y="152927"/>
                </a:lnTo>
                <a:lnTo>
                  <a:pt x="91376" y="152684"/>
                </a:lnTo>
                <a:lnTo>
                  <a:pt x="93014" y="152560"/>
                </a:lnTo>
                <a:lnTo>
                  <a:pt x="141478" y="149980"/>
                </a:lnTo>
                <a:lnTo>
                  <a:pt x="141478" y="199429"/>
                </a:lnTo>
                <a:lnTo>
                  <a:pt x="165392" y="199198"/>
                </a:lnTo>
                <a:lnTo>
                  <a:pt x="165392" y="149980"/>
                </a:lnTo>
                <a:lnTo>
                  <a:pt x="186300" y="149751"/>
                </a:lnTo>
                <a:lnTo>
                  <a:pt x="212547" y="149516"/>
                </a:lnTo>
                <a:lnTo>
                  <a:pt x="218440" y="149425"/>
                </a:lnTo>
                <a:lnTo>
                  <a:pt x="243001" y="149515"/>
                </a:lnTo>
                <a:lnTo>
                  <a:pt x="247427" y="149607"/>
                </a:lnTo>
                <a:lnTo>
                  <a:pt x="257009" y="150011"/>
                </a:lnTo>
                <a:lnTo>
                  <a:pt x="265607" y="150628"/>
                </a:lnTo>
                <a:lnTo>
                  <a:pt x="278625" y="150630"/>
                </a:lnTo>
                <a:lnTo>
                  <a:pt x="284949" y="150262"/>
                </a:lnTo>
                <a:lnTo>
                  <a:pt x="291147" y="149650"/>
                </a:lnTo>
                <a:lnTo>
                  <a:pt x="299008" y="149002"/>
                </a:lnTo>
                <a:lnTo>
                  <a:pt x="302945" y="146373"/>
                </a:lnTo>
                <a:lnTo>
                  <a:pt x="303263" y="141459"/>
                </a:lnTo>
                <a:close/>
              </a:path>
              <a:path w="303529" h="286385">
                <a:moveTo>
                  <a:pt x="141478" y="199429"/>
                </a:moveTo>
                <a:lnTo>
                  <a:pt x="141478" y="186658"/>
                </a:lnTo>
                <a:lnTo>
                  <a:pt x="118190" y="186905"/>
                </a:lnTo>
                <a:lnTo>
                  <a:pt x="106108" y="186988"/>
                </a:lnTo>
                <a:lnTo>
                  <a:pt x="101523" y="186328"/>
                </a:lnTo>
                <a:lnTo>
                  <a:pt x="95961" y="184689"/>
                </a:lnTo>
                <a:lnTo>
                  <a:pt x="90398" y="183381"/>
                </a:lnTo>
                <a:lnTo>
                  <a:pt x="84175" y="182734"/>
                </a:lnTo>
                <a:lnTo>
                  <a:pt x="68783" y="183381"/>
                </a:lnTo>
                <a:lnTo>
                  <a:pt x="63538" y="185350"/>
                </a:lnTo>
                <a:lnTo>
                  <a:pt x="58953" y="191243"/>
                </a:lnTo>
                <a:lnTo>
                  <a:pt x="59613" y="193541"/>
                </a:lnTo>
                <a:lnTo>
                  <a:pt x="63207" y="194519"/>
                </a:lnTo>
                <a:lnTo>
                  <a:pt x="68783" y="195497"/>
                </a:lnTo>
                <a:lnTo>
                  <a:pt x="73037" y="196818"/>
                </a:lnTo>
                <a:lnTo>
                  <a:pt x="76644" y="198126"/>
                </a:lnTo>
                <a:lnTo>
                  <a:pt x="79908" y="199434"/>
                </a:lnTo>
                <a:lnTo>
                  <a:pt x="81546" y="202050"/>
                </a:lnTo>
                <a:lnTo>
                  <a:pt x="81876" y="206305"/>
                </a:lnTo>
                <a:lnTo>
                  <a:pt x="88099" y="274758"/>
                </a:lnTo>
                <a:lnTo>
                  <a:pt x="89408" y="279673"/>
                </a:lnTo>
                <a:lnTo>
                  <a:pt x="91376" y="281959"/>
                </a:lnTo>
                <a:lnTo>
                  <a:pt x="93014" y="284575"/>
                </a:lnTo>
                <a:lnTo>
                  <a:pt x="94983" y="285896"/>
                </a:lnTo>
                <a:lnTo>
                  <a:pt x="99885" y="285896"/>
                </a:lnTo>
                <a:lnTo>
                  <a:pt x="102514" y="284905"/>
                </a:lnTo>
                <a:lnTo>
                  <a:pt x="106768" y="280651"/>
                </a:lnTo>
                <a:lnTo>
                  <a:pt x="106768" y="199764"/>
                </a:lnTo>
                <a:lnTo>
                  <a:pt x="141478" y="199429"/>
                </a:lnTo>
                <a:close/>
              </a:path>
              <a:path w="303529" h="286385">
                <a:moveTo>
                  <a:pt x="209270" y="271156"/>
                </a:moveTo>
                <a:lnTo>
                  <a:pt x="209270" y="198774"/>
                </a:lnTo>
                <a:lnTo>
                  <a:pt x="208292" y="257397"/>
                </a:lnTo>
                <a:lnTo>
                  <a:pt x="109054" y="257397"/>
                </a:lnTo>
                <a:lnTo>
                  <a:pt x="106768" y="199764"/>
                </a:lnTo>
                <a:lnTo>
                  <a:pt x="106768" y="280651"/>
                </a:lnTo>
                <a:lnTo>
                  <a:pt x="107099" y="280320"/>
                </a:lnTo>
                <a:lnTo>
                  <a:pt x="108407" y="277044"/>
                </a:lnTo>
                <a:lnTo>
                  <a:pt x="108737" y="272129"/>
                </a:lnTo>
                <a:lnTo>
                  <a:pt x="114865" y="271940"/>
                </a:lnTo>
                <a:lnTo>
                  <a:pt x="129021" y="271767"/>
                </a:lnTo>
                <a:lnTo>
                  <a:pt x="171389" y="271328"/>
                </a:lnTo>
                <a:lnTo>
                  <a:pt x="186300" y="271227"/>
                </a:lnTo>
                <a:lnTo>
                  <a:pt x="209270" y="271156"/>
                </a:lnTo>
                <a:close/>
              </a:path>
              <a:path w="303529" h="286385">
                <a:moveTo>
                  <a:pt x="245300" y="190265"/>
                </a:moveTo>
                <a:lnTo>
                  <a:pt x="243001" y="186988"/>
                </a:lnTo>
                <a:lnTo>
                  <a:pt x="235470" y="183381"/>
                </a:lnTo>
                <a:lnTo>
                  <a:pt x="229908" y="180435"/>
                </a:lnTo>
                <a:lnTo>
                  <a:pt x="224993" y="179457"/>
                </a:lnTo>
                <a:lnTo>
                  <a:pt x="215176" y="181413"/>
                </a:lnTo>
                <a:lnTo>
                  <a:pt x="206006" y="184042"/>
                </a:lnTo>
                <a:lnTo>
                  <a:pt x="205016" y="184359"/>
                </a:lnTo>
                <a:lnTo>
                  <a:pt x="200431" y="184689"/>
                </a:lnTo>
                <a:lnTo>
                  <a:pt x="186300" y="185267"/>
                </a:lnTo>
                <a:lnTo>
                  <a:pt x="171389" y="185802"/>
                </a:lnTo>
                <a:lnTo>
                  <a:pt x="165392" y="185997"/>
                </a:lnTo>
                <a:lnTo>
                  <a:pt x="165392" y="199198"/>
                </a:lnTo>
                <a:lnTo>
                  <a:pt x="209270" y="198774"/>
                </a:lnTo>
                <a:lnTo>
                  <a:pt x="209270" y="271156"/>
                </a:lnTo>
                <a:lnTo>
                  <a:pt x="227609" y="271151"/>
                </a:lnTo>
                <a:lnTo>
                  <a:pt x="227609" y="257397"/>
                </a:lnTo>
                <a:lnTo>
                  <a:pt x="234823" y="204019"/>
                </a:lnTo>
                <a:lnTo>
                  <a:pt x="235800" y="198774"/>
                </a:lnTo>
                <a:lnTo>
                  <a:pt x="238099" y="194849"/>
                </a:lnTo>
                <a:lnTo>
                  <a:pt x="245300" y="190265"/>
                </a:lnTo>
                <a:close/>
              </a:path>
              <a:path w="303529" h="286385">
                <a:moveTo>
                  <a:pt x="240055" y="266896"/>
                </a:moveTo>
                <a:lnTo>
                  <a:pt x="240055" y="261651"/>
                </a:lnTo>
                <a:lnTo>
                  <a:pt x="238417" y="260013"/>
                </a:lnTo>
                <a:lnTo>
                  <a:pt x="232524" y="258057"/>
                </a:lnTo>
                <a:lnTo>
                  <a:pt x="229908" y="257727"/>
                </a:lnTo>
                <a:lnTo>
                  <a:pt x="227609" y="257397"/>
                </a:lnTo>
                <a:lnTo>
                  <a:pt x="227609" y="271151"/>
                </a:lnTo>
                <a:lnTo>
                  <a:pt x="228600" y="271151"/>
                </a:lnTo>
                <a:lnTo>
                  <a:pt x="232524" y="270503"/>
                </a:lnTo>
                <a:lnTo>
                  <a:pt x="238417" y="268535"/>
                </a:lnTo>
                <a:lnTo>
                  <a:pt x="240055" y="266896"/>
                </a:lnTo>
                <a:close/>
              </a:path>
              <a:path w="303529" h="286385">
                <a:moveTo>
                  <a:pt x="186347" y="104991"/>
                </a:moveTo>
                <a:lnTo>
                  <a:pt x="186347" y="47148"/>
                </a:lnTo>
                <a:lnTo>
                  <a:pt x="185039" y="51403"/>
                </a:lnTo>
                <a:lnTo>
                  <a:pt x="173901" y="91357"/>
                </a:lnTo>
                <a:lnTo>
                  <a:pt x="157856" y="91805"/>
                </a:lnTo>
                <a:lnTo>
                  <a:pt x="151407" y="91912"/>
                </a:lnTo>
                <a:lnTo>
                  <a:pt x="138531" y="92033"/>
                </a:lnTo>
                <a:lnTo>
                  <a:pt x="132308" y="92168"/>
                </a:lnTo>
                <a:lnTo>
                  <a:pt x="107099" y="92291"/>
                </a:lnTo>
                <a:lnTo>
                  <a:pt x="99722" y="92172"/>
                </a:lnTo>
                <a:lnTo>
                  <a:pt x="95300" y="92051"/>
                </a:lnTo>
                <a:lnTo>
                  <a:pt x="91866" y="91932"/>
                </a:lnTo>
                <a:lnTo>
                  <a:pt x="87122" y="91687"/>
                </a:lnTo>
                <a:lnTo>
                  <a:pt x="83185" y="91439"/>
                </a:lnTo>
                <a:lnTo>
                  <a:pt x="75323" y="91357"/>
                </a:lnTo>
                <a:lnTo>
                  <a:pt x="71189" y="91190"/>
                </a:lnTo>
                <a:lnTo>
                  <a:pt x="57645" y="91134"/>
                </a:lnTo>
                <a:lnTo>
                  <a:pt x="52400" y="92005"/>
                </a:lnTo>
                <a:lnTo>
                  <a:pt x="49123" y="93973"/>
                </a:lnTo>
                <a:lnTo>
                  <a:pt x="45847" y="96272"/>
                </a:lnTo>
                <a:lnTo>
                  <a:pt x="48806" y="99218"/>
                </a:lnTo>
                <a:lnTo>
                  <a:pt x="58293" y="103473"/>
                </a:lnTo>
                <a:lnTo>
                  <a:pt x="71189" y="108633"/>
                </a:lnTo>
                <a:lnTo>
                  <a:pt x="81876" y="111826"/>
                </a:lnTo>
                <a:lnTo>
                  <a:pt x="90354" y="113053"/>
                </a:lnTo>
                <a:lnTo>
                  <a:pt x="96621" y="112312"/>
                </a:lnTo>
                <a:lnTo>
                  <a:pt x="103822" y="110274"/>
                </a:lnTo>
                <a:lnTo>
                  <a:pt x="110045" y="108718"/>
                </a:lnTo>
                <a:lnTo>
                  <a:pt x="116598" y="107773"/>
                </a:lnTo>
                <a:lnTo>
                  <a:pt x="117906" y="107727"/>
                </a:lnTo>
                <a:lnTo>
                  <a:pt x="125107" y="107080"/>
                </a:lnTo>
                <a:lnTo>
                  <a:pt x="169261" y="104799"/>
                </a:lnTo>
                <a:lnTo>
                  <a:pt x="173583" y="104928"/>
                </a:lnTo>
                <a:lnTo>
                  <a:pt x="186347" y="104991"/>
                </a:lnTo>
                <a:close/>
              </a:path>
              <a:path w="303529" h="286385">
                <a:moveTo>
                  <a:pt x="249555" y="11779"/>
                </a:moveTo>
                <a:lnTo>
                  <a:pt x="214845" y="0"/>
                </a:lnTo>
                <a:lnTo>
                  <a:pt x="205878" y="682"/>
                </a:lnTo>
                <a:lnTo>
                  <a:pt x="196888" y="2242"/>
                </a:lnTo>
                <a:lnTo>
                  <a:pt x="188976" y="4565"/>
                </a:lnTo>
                <a:lnTo>
                  <a:pt x="185039" y="5235"/>
                </a:lnTo>
                <a:lnTo>
                  <a:pt x="127593" y="7137"/>
                </a:lnTo>
                <a:lnTo>
                  <a:pt x="107099" y="7253"/>
                </a:lnTo>
                <a:lnTo>
                  <a:pt x="103492" y="7137"/>
                </a:lnTo>
                <a:lnTo>
                  <a:pt x="99722" y="6962"/>
                </a:lnTo>
                <a:lnTo>
                  <a:pt x="94983" y="6494"/>
                </a:lnTo>
                <a:lnTo>
                  <a:pt x="90068" y="5886"/>
                </a:lnTo>
                <a:lnTo>
                  <a:pt x="81876" y="5503"/>
                </a:lnTo>
                <a:lnTo>
                  <a:pt x="71189" y="5072"/>
                </a:lnTo>
                <a:lnTo>
                  <a:pt x="66484" y="4951"/>
                </a:lnTo>
                <a:lnTo>
                  <a:pt x="60921" y="5886"/>
                </a:lnTo>
                <a:lnTo>
                  <a:pt x="57975" y="8502"/>
                </a:lnTo>
                <a:lnTo>
                  <a:pt x="54698" y="11449"/>
                </a:lnTo>
                <a:lnTo>
                  <a:pt x="57645" y="14725"/>
                </a:lnTo>
                <a:lnTo>
                  <a:pt x="98259" y="28149"/>
                </a:lnTo>
                <a:lnTo>
                  <a:pt x="98259" y="42564"/>
                </a:lnTo>
                <a:lnTo>
                  <a:pt x="100545" y="48279"/>
                </a:lnTo>
                <a:lnTo>
                  <a:pt x="100545" y="28149"/>
                </a:lnTo>
                <a:lnTo>
                  <a:pt x="103492" y="28040"/>
                </a:lnTo>
                <a:lnTo>
                  <a:pt x="104800" y="27819"/>
                </a:lnTo>
                <a:lnTo>
                  <a:pt x="106438" y="27171"/>
                </a:lnTo>
                <a:lnTo>
                  <a:pt x="113322" y="24542"/>
                </a:lnTo>
                <a:lnTo>
                  <a:pt x="119862" y="22904"/>
                </a:lnTo>
                <a:lnTo>
                  <a:pt x="123718" y="22684"/>
                </a:lnTo>
                <a:lnTo>
                  <a:pt x="126085" y="22587"/>
                </a:lnTo>
                <a:lnTo>
                  <a:pt x="131991" y="21926"/>
                </a:lnTo>
                <a:lnTo>
                  <a:pt x="143116" y="20948"/>
                </a:lnTo>
                <a:lnTo>
                  <a:pt x="151407" y="20326"/>
                </a:lnTo>
                <a:lnTo>
                  <a:pt x="160067" y="19923"/>
                </a:lnTo>
                <a:lnTo>
                  <a:pt x="167678" y="19739"/>
                </a:lnTo>
                <a:lnTo>
                  <a:pt x="207632" y="19842"/>
                </a:lnTo>
                <a:lnTo>
                  <a:pt x="219100" y="20288"/>
                </a:lnTo>
                <a:lnTo>
                  <a:pt x="223662" y="20507"/>
                </a:lnTo>
                <a:lnTo>
                  <a:pt x="227609" y="20540"/>
                </a:lnTo>
                <a:lnTo>
                  <a:pt x="232854" y="20288"/>
                </a:lnTo>
                <a:lnTo>
                  <a:pt x="239407" y="19310"/>
                </a:lnTo>
                <a:lnTo>
                  <a:pt x="245948" y="18650"/>
                </a:lnTo>
                <a:lnTo>
                  <a:pt x="249224" y="16033"/>
                </a:lnTo>
                <a:lnTo>
                  <a:pt x="249555" y="11779"/>
                </a:lnTo>
                <a:close/>
              </a:path>
              <a:path w="303529" h="286385">
                <a:moveTo>
                  <a:pt x="98259" y="42564"/>
                </a:moveTo>
                <a:lnTo>
                  <a:pt x="98259" y="28149"/>
                </a:lnTo>
                <a:lnTo>
                  <a:pt x="96939" y="28810"/>
                </a:lnTo>
                <a:lnTo>
                  <a:pt x="94983" y="31426"/>
                </a:lnTo>
                <a:lnTo>
                  <a:pt x="95300" y="36010"/>
                </a:lnTo>
                <a:lnTo>
                  <a:pt x="98259" y="42564"/>
                </a:lnTo>
                <a:close/>
              </a:path>
              <a:path w="303529" h="286385">
                <a:moveTo>
                  <a:pt x="132638" y="78581"/>
                </a:moveTo>
                <a:lnTo>
                  <a:pt x="115938" y="42564"/>
                </a:lnTo>
                <a:lnTo>
                  <a:pt x="100545" y="28149"/>
                </a:lnTo>
                <a:lnTo>
                  <a:pt x="100545" y="48279"/>
                </a:lnTo>
                <a:lnTo>
                  <a:pt x="100876" y="49104"/>
                </a:lnTo>
                <a:lnTo>
                  <a:pt x="102844" y="55327"/>
                </a:lnTo>
                <a:lnTo>
                  <a:pt x="105791" y="72688"/>
                </a:lnTo>
                <a:lnTo>
                  <a:pt x="106438" y="78911"/>
                </a:lnTo>
                <a:lnTo>
                  <a:pt x="107099" y="83826"/>
                </a:lnTo>
                <a:lnTo>
                  <a:pt x="109385" y="87103"/>
                </a:lnTo>
                <a:lnTo>
                  <a:pt x="116598" y="90379"/>
                </a:lnTo>
                <a:lnTo>
                  <a:pt x="119862" y="90709"/>
                </a:lnTo>
                <a:lnTo>
                  <a:pt x="122821" y="89719"/>
                </a:lnTo>
                <a:lnTo>
                  <a:pt x="126415" y="88080"/>
                </a:lnTo>
                <a:lnTo>
                  <a:pt x="129362" y="85464"/>
                </a:lnTo>
                <a:lnTo>
                  <a:pt x="131013" y="81832"/>
                </a:lnTo>
                <a:lnTo>
                  <a:pt x="132638" y="78581"/>
                </a:lnTo>
                <a:close/>
              </a:path>
              <a:path w="303529" h="286385">
                <a:moveTo>
                  <a:pt x="217462" y="37979"/>
                </a:moveTo>
                <a:lnTo>
                  <a:pt x="214845" y="34702"/>
                </a:lnTo>
                <a:lnTo>
                  <a:pt x="207632" y="32086"/>
                </a:lnTo>
                <a:lnTo>
                  <a:pt x="199783" y="28479"/>
                </a:lnTo>
                <a:lnTo>
                  <a:pt x="189953" y="25203"/>
                </a:lnTo>
                <a:lnTo>
                  <a:pt x="186029" y="24542"/>
                </a:lnTo>
                <a:lnTo>
                  <a:pt x="173583" y="23234"/>
                </a:lnTo>
                <a:lnTo>
                  <a:pt x="168338" y="23895"/>
                </a:lnTo>
                <a:lnTo>
                  <a:pt x="167678" y="26841"/>
                </a:lnTo>
                <a:lnTo>
                  <a:pt x="166700" y="29787"/>
                </a:lnTo>
                <a:lnTo>
                  <a:pt x="168668" y="32404"/>
                </a:lnTo>
                <a:lnTo>
                  <a:pt x="173583" y="34702"/>
                </a:lnTo>
                <a:lnTo>
                  <a:pt x="179806" y="37649"/>
                </a:lnTo>
                <a:lnTo>
                  <a:pt x="183730" y="39935"/>
                </a:lnTo>
                <a:lnTo>
                  <a:pt x="186347" y="43872"/>
                </a:lnTo>
                <a:lnTo>
                  <a:pt x="186347" y="104991"/>
                </a:lnTo>
                <a:lnTo>
                  <a:pt x="189953" y="104951"/>
                </a:lnTo>
                <a:lnTo>
                  <a:pt x="195516" y="104825"/>
                </a:lnTo>
                <a:lnTo>
                  <a:pt x="195516" y="89389"/>
                </a:lnTo>
                <a:lnTo>
                  <a:pt x="209600" y="55988"/>
                </a:lnTo>
                <a:lnTo>
                  <a:pt x="211899" y="50742"/>
                </a:lnTo>
                <a:lnTo>
                  <a:pt x="214185" y="46158"/>
                </a:lnTo>
                <a:lnTo>
                  <a:pt x="215823" y="41903"/>
                </a:lnTo>
                <a:lnTo>
                  <a:pt x="217462" y="37979"/>
                </a:lnTo>
                <a:close/>
              </a:path>
              <a:path w="303529" h="286385">
                <a:moveTo>
                  <a:pt x="258406" y="96602"/>
                </a:moveTo>
                <a:lnTo>
                  <a:pt x="223662" y="85797"/>
                </a:lnTo>
                <a:lnTo>
                  <a:pt x="213248" y="86279"/>
                </a:lnTo>
                <a:lnTo>
                  <a:pt x="203877" y="87496"/>
                </a:lnTo>
                <a:lnTo>
                  <a:pt x="195516" y="89389"/>
                </a:lnTo>
                <a:lnTo>
                  <a:pt x="195516" y="104825"/>
                </a:lnTo>
                <a:lnTo>
                  <a:pt x="220739" y="104920"/>
                </a:lnTo>
                <a:lnTo>
                  <a:pt x="227609" y="105111"/>
                </a:lnTo>
                <a:lnTo>
                  <a:pt x="232854" y="105351"/>
                </a:lnTo>
                <a:lnTo>
                  <a:pt x="237032" y="105335"/>
                </a:lnTo>
                <a:lnTo>
                  <a:pt x="241693" y="105111"/>
                </a:lnTo>
                <a:lnTo>
                  <a:pt x="254800" y="103803"/>
                </a:lnTo>
                <a:lnTo>
                  <a:pt x="258076" y="101187"/>
                </a:lnTo>
                <a:lnTo>
                  <a:pt x="258406" y="96602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282956" y="1554302"/>
            <a:ext cx="251460" cy="305435"/>
          </a:xfrm>
          <a:custGeom>
            <a:avLst/>
            <a:gdLst/>
            <a:ahLst/>
            <a:cxnLst/>
            <a:rect l="l" t="t" r="r" b="b"/>
            <a:pathLst>
              <a:path w="251459" h="305435">
                <a:moveTo>
                  <a:pt x="106108" y="134350"/>
                </a:moveTo>
                <a:lnTo>
                  <a:pt x="106108" y="76962"/>
                </a:lnTo>
                <a:lnTo>
                  <a:pt x="97125" y="102079"/>
                </a:lnTo>
                <a:lnTo>
                  <a:pt x="86366" y="125844"/>
                </a:lnTo>
                <a:lnTo>
                  <a:pt x="59270" y="169316"/>
                </a:lnTo>
                <a:lnTo>
                  <a:pt x="30491" y="203212"/>
                </a:lnTo>
                <a:lnTo>
                  <a:pt x="977" y="226301"/>
                </a:lnTo>
                <a:lnTo>
                  <a:pt x="0" y="228917"/>
                </a:lnTo>
                <a:lnTo>
                  <a:pt x="5892" y="234162"/>
                </a:lnTo>
                <a:lnTo>
                  <a:pt x="12433" y="232194"/>
                </a:lnTo>
                <a:lnTo>
                  <a:pt x="22923" y="225653"/>
                </a:lnTo>
                <a:lnTo>
                  <a:pt x="62985" y="191379"/>
                </a:lnTo>
                <a:lnTo>
                  <a:pt x="91355" y="157432"/>
                </a:lnTo>
                <a:lnTo>
                  <a:pt x="104632" y="137021"/>
                </a:lnTo>
                <a:lnTo>
                  <a:pt x="106108" y="134350"/>
                </a:lnTo>
                <a:close/>
              </a:path>
              <a:path w="251459" h="305435">
                <a:moveTo>
                  <a:pt x="141147" y="66484"/>
                </a:moveTo>
                <a:lnTo>
                  <a:pt x="114947" y="58623"/>
                </a:lnTo>
                <a:lnTo>
                  <a:pt x="110032" y="59601"/>
                </a:lnTo>
                <a:lnTo>
                  <a:pt x="106425" y="61239"/>
                </a:lnTo>
                <a:lnTo>
                  <a:pt x="102171" y="63207"/>
                </a:lnTo>
                <a:lnTo>
                  <a:pt x="95618" y="64516"/>
                </a:lnTo>
                <a:lnTo>
                  <a:pt x="78821" y="65088"/>
                </a:lnTo>
                <a:lnTo>
                  <a:pt x="71181" y="65300"/>
                </a:lnTo>
                <a:lnTo>
                  <a:pt x="67132" y="65376"/>
                </a:lnTo>
                <a:lnTo>
                  <a:pt x="47802" y="65489"/>
                </a:lnTo>
                <a:lnTo>
                  <a:pt x="41909" y="65176"/>
                </a:lnTo>
                <a:lnTo>
                  <a:pt x="36677" y="64516"/>
                </a:lnTo>
                <a:lnTo>
                  <a:pt x="31102" y="64185"/>
                </a:lnTo>
                <a:lnTo>
                  <a:pt x="27508" y="63868"/>
                </a:lnTo>
                <a:lnTo>
                  <a:pt x="25209" y="63538"/>
                </a:lnTo>
                <a:lnTo>
                  <a:pt x="17685" y="62725"/>
                </a:lnTo>
                <a:lnTo>
                  <a:pt x="15392" y="62662"/>
                </a:lnTo>
                <a:lnTo>
                  <a:pt x="10477" y="63538"/>
                </a:lnTo>
                <a:lnTo>
                  <a:pt x="8178" y="65824"/>
                </a:lnTo>
                <a:lnTo>
                  <a:pt x="5892" y="68453"/>
                </a:lnTo>
                <a:lnTo>
                  <a:pt x="8508" y="71716"/>
                </a:lnTo>
                <a:lnTo>
                  <a:pt x="42900" y="84493"/>
                </a:lnTo>
                <a:lnTo>
                  <a:pt x="47802" y="83845"/>
                </a:lnTo>
                <a:lnTo>
                  <a:pt x="52387" y="82854"/>
                </a:lnTo>
                <a:lnTo>
                  <a:pt x="56654" y="81216"/>
                </a:lnTo>
                <a:lnTo>
                  <a:pt x="56972" y="81216"/>
                </a:lnTo>
                <a:lnTo>
                  <a:pt x="98577" y="77292"/>
                </a:lnTo>
                <a:lnTo>
                  <a:pt x="106108" y="76962"/>
                </a:lnTo>
                <a:lnTo>
                  <a:pt x="106108" y="134350"/>
                </a:lnTo>
                <a:lnTo>
                  <a:pt x="117170" y="114337"/>
                </a:lnTo>
                <a:lnTo>
                  <a:pt x="129031" y="89408"/>
                </a:lnTo>
                <a:lnTo>
                  <a:pt x="131317" y="84162"/>
                </a:lnTo>
                <a:lnTo>
                  <a:pt x="134264" y="78600"/>
                </a:lnTo>
                <a:lnTo>
                  <a:pt x="137871" y="72377"/>
                </a:lnTo>
                <a:lnTo>
                  <a:pt x="141147" y="66484"/>
                </a:lnTo>
                <a:close/>
              </a:path>
              <a:path w="251459" h="305435">
                <a:moveTo>
                  <a:pt x="188963" y="26530"/>
                </a:moveTo>
                <a:lnTo>
                  <a:pt x="186664" y="23583"/>
                </a:lnTo>
                <a:lnTo>
                  <a:pt x="180771" y="21285"/>
                </a:lnTo>
                <a:lnTo>
                  <a:pt x="176517" y="19316"/>
                </a:lnTo>
                <a:lnTo>
                  <a:pt x="170941" y="17678"/>
                </a:lnTo>
                <a:lnTo>
                  <a:pt x="162102" y="15604"/>
                </a:lnTo>
                <a:lnTo>
                  <a:pt x="156870" y="14414"/>
                </a:lnTo>
                <a:lnTo>
                  <a:pt x="152285" y="13754"/>
                </a:lnTo>
                <a:lnTo>
                  <a:pt x="150317" y="13423"/>
                </a:lnTo>
                <a:lnTo>
                  <a:pt x="141795" y="12913"/>
                </a:lnTo>
                <a:lnTo>
                  <a:pt x="139179" y="12834"/>
                </a:lnTo>
                <a:lnTo>
                  <a:pt x="133934" y="13754"/>
                </a:lnTo>
                <a:lnTo>
                  <a:pt x="133286" y="16700"/>
                </a:lnTo>
                <a:lnTo>
                  <a:pt x="132308" y="19646"/>
                </a:lnTo>
                <a:lnTo>
                  <a:pt x="135254" y="22593"/>
                </a:lnTo>
                <a:lnTo>
                  <a:pt x="141795" y="25552"/>
                </a:lnTo>
                <a:lnTo>
                  <a:pt x="149326" y="28816"/>
                </a:lnTo>
                <a:lnTo>
                  <a:pt x="154901" y="31775"/>
                </a:lnTo>
                <a:lnTo>
                  <a:pt x="157848" y="34391"/>
                </a:lnTo>
                <a:lnTo>
                  <a:pt x="160794" y="37338"/>
                </a:lnTo>
                <a:lnTo>
                  <a:pt x="162102" y="42252"/>
                </a:lnTo>
                <a:lnTo>
                  <a:pt x="162432" y="236131"/>
                </a:lnTo>
                <a:lnTo>
                  <a:pt x="162554" y="245284"/>
                </a:lnTo>
                <a:lnTo>
                  <a:pt x="162921" y="254592"/>
                </a:lnTo>
                <a:lnTo>
                  <a:pt x="163536" y="264082"/>
                </a:lnTo>
                <a:lnTo>
                  <a:pt x="164401" y="273786"/>
                </a:lnTo>
                <a:lnTo>
                  <a:pt x="165379" y="287210"/>
                </a:lnTo>
                <a:lnTo>
                  <a:pt x="167678" y="293763"/>
                </a:lnTo>
                <a:lnTo>
                  <a:pt x="171272" y="293433"/>
                </a:lnTo>
                <a:lnTo>
                  <a:pt x="175856" y="293116"/>
                </a:lnTo>
                <a:lnTo>
                  <a:pt x="185029" y="247181"/>
                </a:lnTo>
                <a:lnTo>
                  <a:pt x="185686" y="234587"/>
                </a:lnTo>
                <a:lnTo>
                  <a:pt x="185686" y="41262"/>
                </a:lnTo>
                <a:lnTo>
                  <a:pt x="186334" y="35039"/>
                </a:lnTo>
                <a:lnTo>
                  <a:pt x="188963" y="26530"/>
                </a:lnTo>
                <a:close/>
              </a:path>
              <a:path w="251459" h="305435">
                <a:moveTo>
                  <a:pt x="224662" y="145084"/>
                </a:moveTo>
                <a:lnTo>
                  <a:pt x="224662" y="129032"/>
                </a:lnTo>
                <a:lnTo>
                  <a:pt x="186016" y="129032"/>
                </a:lnTo>
                <a:lnTo>
                  <a:pt x="185686" y="49453"/>
                </a:lnTo>
                <a:lnTo>
                  <a:pt x="185686" y="234587"/>
                </a:lnTo>
                <a:lnTo>
                  <a:pt x="185769" y="232997"/>
                </a:lnTo>
                <a:lnTo>
                  <a:pt x="186016" y="217462"/>
                </a:lnTo>
                <a:lnTo>
                  <a:pt x="186016" y="145732"/>
                </a:lnTo>
                <a:lnTo>
                  <a:pt x="224662" y="145084"/>
                </a:lnTo>
                <a:close/>
              </a:path>
              <a:path w="251459" h="305435">
                <a:moveTo>
                  <a:pt x="251180" y="13423"/>
                </a:moveTo>
                <a:lnTo>
                  <a:pt x="212216" y="660"/>
                </a:lnTo>
                <a:lnTo>
                  <a:pt x="201739" y="0"/>
                </a:lnTo>
                <a:lnTo>
                  <a:pt x="196164" y="977"/>
                </a:lnTo>
                <a:lnTo>
                  <a:pt x="195516" y="3924"/>
                </a:lnTo>
                <a:lnTo>
                  <a:pt x="194525" y="6883"/>
                </a:lnTo>
                <a:lnTo>
                  <a:pt x="197472" y="9499"/>
                </a:lnTo>
                <a:lnTo>
                  <a:pt x="204025" y="12446"/>
                </a:lnTo>
                <a:lnTo>
                  <a:pt x="211556" y="15722"/>
                </a:lnTo>
                <a:lnTo>
                  <a:pt x="217119" y="18669"/>
                </a:lnTo>
                <a:lnTo>
                  <a:pt x="220078" y="21285"/>
                </a:lnTo>
                <a:lnTo>
                  <a:pt x="223024" y="24231"/>
                </a:lnTo>
                <a:lnTo>
                  <a:pt x="224332" y="29146"/>
                </a:lnTo>
                <a:lnTo>
                  <a:pt x="224662" y="262745"/>
                </a:lnTo>
                <a:lnTo>
                  <a:pt x="224780" y="266049"/>
                </a:lnTo>
                <a:lnTo>
                  <a:pt x="225297" y="275543"/>
                </a:lnTo>
                <a:lnTo>
                  <a:pt x="226948" y="298678"/>
                </a:lnTo>
                <a:lnTo>
                  <a:pt x="229247" y="305231"/>
                </a:lnTo>
                <a:lnTo>
                  <a:pt x="233171" y="304879"/>
                </a:lnTo>
                <a:lnTo>
                  <a:pt x="237756" y="304571"/>
                </a:lnTo>
                <a:lnTo>
                  <a:pt x="246922" y="258357"/>
                </a:lnTo>
                <a:lnTo>
                  <a:pt x="247903" y="228917"/>
                </a:lnTo>
                <a:lnTo>
                  <a:pt x="247903" y="28168"/>
                </a:lnTo>
                <a:lnTo>
                  <a:pt x="248564" y="21945"/>
                </a:lnTo>
                <a:lnTo>
                  <a:pt x="251180" y="13423"/>
                </a:lnTo>
                <a:close/>
              </a:path>
              <a:path w="251459" h="305435">
                <a:moveTo>
                  <a:pt x="224662" y="262745"/>
                </a:moveTo>
                <a:lnTo>
                  <a:pt x="224662" y="145084"/>
                </a:lnTo>
                <a:lnTo>
                  <a:pt x="224332" y="247586"/>
                </a:lnTo>
                <a:lnTo>
                  <a:pt x="224449" y="256740"/>
                </a:lnTo>
                <a:lnTo>
                  <a:pt x="224662" y="262745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585178" y="1553972"/>
            <a:ext cx="297815" cy="293370"/>
          </a:xfrm>
          <a:custGeom>
            <a:avLst/>
            <a:gdLst/>
            <a:ahLst/>
            <a:cxnLst/>
            <a:rect l="l" t="t" r="r" b="b"/>
            <a:pathLst>
              <a:path w="297815" h="293369">
                <a:moveTo>
                  <a:pt x="232524" y="13754"/>
                </a:moveTo>
                <a:lnTo>
                  <a:pt x="229895" y="10807"/>
                </a:lnTo>
                <a:lnTo>
                  <a:pt x="223672" y="8521"/>
                </a:lnTo>
                <a:lnTo>
                  <a:pt x="219417" y="6553"/>
                </a:lnTo>
                <a:lnTo>
                  <a:pt x="213855" y="4914"/>
                </a:lnTo>
                <a:lnTo>
                  <a:pt x="198780" y="1638"/>
                </a:lnTo>
                <a:lnTo>
                  <a:pt x="193878" y="990"/>
                </a:lnTo>
                <a:lnTo>
                  <a:pt x="191579" y="660"/>
                </a:lnTo>
                <a:lnTo>
                  <a:pt x="180771" y="0"/>
                </a:lnTo>
                <a:lnTo>
                  <a:pt x="175209" y="1308"/>
                </a:lnTo>
                <a:lnTo>
                  <a:pt x="174548" y="4254"/>
                </a:lnTo>
                <a:lnTo>
                  <a:pt x="173570" y="7213"/>
                </a:lnTo>
                <a:lnTo>
                  <a:pt x="176517" y="10477"/>
                </a:lnTo>
                <a:lnTo>
                  <a:pt x="182740" y="13423"/>
                </a:lnTo>
                <a:lnTo>
                  <a:pt x="190931" y="16382"/>
                </a:lnTo>
                <a:lnTo>
                  <a:pt x="196494" y="19329"/>
                </a:lnTo>
                <a:lnTo>
                  <a:pt x="200101" y="21945"/>
                </a:lnTo>
                <a:lnTo>
                  <a:pt x="203365" y="24891"/>
                </a:lnTo>
                <a:lnTo>
                  <a:pt x="205003" y="29806"/>
                </a:lnTo>
                <a:lnTo>
                  <a:pt x="205003" y="36690"/>
                </a:lnTo>
                <a:lnTo>
                  <a:pt x="206311" y="131660"/>
                </a:lnTo>
                <a:lnTo>
                  <a:pt x="206311" y="138531"/>
                </a:lnTo>
                <a:lnTo>
                  <a:pt x="206971" y="147053"/>
                </a:lnTo>
                <a:lnTo>
                  <a:pt x="208610" y="156552"/>
                </a:lnTo>
                <a:lnTo>
                  <a:pt x="209918" y="166039"/>
                </a:lnTo>
                <a:lnTo>
                  <a:pt x="212216" y="170954"/>
                </a:lnTo>
                <a:lnTo>
                  <a:pt x="215493" y="170624"/>
                </a:lnTo>
                <a:lnTo>
                  <a:pt x="219087" y="170306"/>
                </a:lnTo>
                <a:lnTo>
                  <a:pt x="222694" y="165061"/>
                </a:lnTo>
                <a:lnTo>
                  <a:pt x="225640" y="154254"/>
                </a:lnTo>
                <a:lnTo>
                  <a:pt x="227600" y="146019"/>
                </a:lnTo>
                <a:lnTo>
                  <a:pt x="228917" y="138223"/>
                </a:lnTo>
                <a:lnTo>
                  <a:pt x="228917" y="28498"/>
                </a:lnTo>
                <a:lnTo>
                  <a:pt x="229577" y="22275"/>
                </a:lnTo>
                <a:lnTo>
                  <a:pt x="231203" y="18008"/>
                </a:lnTo>
                <a:lnTo>
                  <a:pt x="232524" y="13754"/>
                </a:lnTo>
                <a:close/>
              </a:path>
              <a:path w="297815" h="293369">
                <a:moveTo>
                  <a:pt x="297687" y="92354"/>
                </a:moveTo>
                <a:lnTo>
                  <a:pt x="292455" y="88430"/>
                </a:lnTo>
                <a:lnTo>
                  <a:pt x="280987" y="86131"/>
                </a:lnTo>
                <a:lnTo>
                  <a:pt x="276072" y="85483"/>
                </a:lnTo>
                <a:lnTo>
                  <a:pt x="270509" y="85153"/>
                </a:lnTo>
                <a:lnTo>
                  <a:pt x="264286" y="85153"/>
                </a:lnTo>
                <a:lnTo>
                  <a:pt x="257733" y="85483"/>
                </a:lnTo>
                <a:lnTo>
                  <a:pt x="253479" y="86461"/>
                </a:lnTo>
                <a:lnTo>
                  <a:pt x="251510" y="88099"/>
                </a:lnTo>
                <a:lnTo>
                  <a:pt x="249224" y="90398"/>
                </a:lnTo>
                <a:lnTo>
                  <a:pt x="245948" y="91706"/>
                </a:lnTo>
                <a:lnTo>
                  <a:pt x="236778" y="93662"/>
                </a:lnTo>
                <a:lnTo>
                  <a:pt x="232841" y="94322"/>
                </a:lnTo>
                <a:lnTo>
                  <a:pt x="229577" y="94653"/>
                </a:lnTo>
                <a:lnTo>
                  <a:pt x="228917" y="36690"/>
                </a:lnTo>
                <a:lnTo>
                  <a:pt x="228917" y="138223"/>
                </a:lnTo>
                <a:lnTo>
                  <a:pt x="229038" y="137509"/>
                </a:lnTo>
                <a:lnTo>
                  <a:pt x="229577" y="132135"/>
                </a:lnTo>
                <a:lnTo>
                  <a:pt x="229577" y="107099"/>
                </a:lnTo>
                <a:lnTo>
                  <a:pt x="289178" y="107099"/>
                </a:lnTo>
                <a:lnTo>
                  <a:pt x="295401" y="104152"/>
                </a:lnTo>
                <a:lnTo>
                  <a:pt x="296710" y="98247"/>
                </a:lnTo>
                <a:lnTo>
                  <a:pt x="297687" y="92354"/>
                </a:lnTo>
                <a:close/>
              </a:path>
              <a:path w="297815" h="293369">
                <a:moveTo>
                  <a:pt x="230225" y="119545"/>
                </a:moveTo>
                <a:lnTo>
                  <a:pt x="229577" y="107099"/>
                </a:lnTo>
                <a:lnTo>
                  <a:pt x="229577" y="132135"/>
                </a:lnTo>
                <a:lnTo>
                  <a:pt x="229923" y="128693"/>
                </a:lnTo>
                <a:lnTo>
                  <a:pt x="230225" y="119545"/>
                </a:lnTo>
                <a:close/>
              </a:path>
              <a:path w="297815" h="293369">
                <a:moveTo>
                  <a:pt x="51739" y="43230"/>
                </a:moveTo>
                <a:lnTo>
                  <a:pt x="16370" y="34061"/>
                </a:lnTo>
                <a:lnTo>
                  <a:pt x="4902" y="35039"/>
                </a:lnTo>
                <a:lnTo>
                  <a:pt x="0" y="36690"/>
                </a:lnTo>
                <a:lnTo>
                  <a:pt x="2616" y="41922"/>
                </a:lnTo>
                <a:lnTo>
                  <a:pt x="4584" y="43560"/>
                </a:lnTo>
                <a:lnTo>
                  <a:pt x="6870" y="44538"/>
                </a:lnTo>
                <a:lnTo>
                  <a:pt x="13093" y="46837"/>
                </a:lnTo>
                <a:lnTo>
                  <a:pt x="18338" y="48806"/>
                </a:lnTo>
                <a:lnTo>
                  <a:pt x="25539" y="53390"/>
                </a:lnTo>
                <a:lnTo>
                  <a:pt x="27177" y="56667"/>
                </a:lnTo>
                <a:lnTo>
                  <a:pt x="27177" y="60921"/>
                </a:lnTo>
                <a:lnTo>
                  <a:pt x="27838" y="134937"/>
                </a:lnTo>
                <a:lnTo>
                  <a:pt x="28155" y="145745"/>
                </a:lnTo>
                <a:lnTo>
                  <a:pt x="29146" y="152946"/>
                </a:lnTo>
                <a:lnTo>
                  <a:pt x="32423" y="161455"/>
                </a:lnTo>
                <a:lnTo>
                  <a:pt x="35039" y="163753"/>
                </a:lnTo>
                <a:lnTo>
                  <a:pt x="42900" y="163753"/>
                </a:lnTo>
                <a:lnTo>
                  <a:pt x="45846" y="161785"/>
                </a:lnTo>
                <a:lnTo>
                  <a:pt x="49123" y="154584"/>
                </a:lnTo>
                <a:lnTo>
                  <a:pt x="50431" y="151637"/>
                </a:lnTo>
                <a:lnTo>
                  <a:pt x="50761" y="149669"/>
                </a:lnTo>
                <a:lnTo>
                  <a:pt x="50761" y="52069"/>
                </a:lnTo>
                <a:lnTo>
                  <a:pt x="51079" y="48475"/>
                </a:lnTo>
                <a:lnTo>
                  <a:pt x="51739" y="43230"/>
                </a:lnTo>
                <a:close/>
              </a:path>
              <a:path w="297815" h="293369">
                <a:moveTo>
                  <a:pt x="130670" y="148361"/>
                </a:moveTo>
                <a:lnTo>
                  <a:pt x="130670" y="47485"/>
                </a:lnTo>
                <a:lnTo>
                  <a:pt x="130340" y="72707"/>
                </a:lnTo>
                <a:lnTo>
                  <a:pt x="51079" y="74015"/>
                </a:lnTo>
                <a:lnTo>
                  <a:pt x="50761" y="56337"/>
                </a:lnTo>
                <a:lnTo>
                  <a:pt x="50761" y="149669"/>
                </a:lnTo>
                <a:lnTo>
                  <a:pt x="51079" y="149664"/>
                </a:lnTo>
                <a:lnTo>
                  <a:pt x="51079" y="89077"/>
                </a:lnTo>
                <a:lnTo>
                  <a:pt x="130340" y="87769"/>
                </a:lnTo>
                <a:lnTo>
                  <a:pt x="130340" y="148366"/>
                </a:lnTo>
                <a:lnTo>
                  <a:pt x="130670" y="148361"/>
                </a:lnTo>
                <a:close/>
              </a:path>
              <a:path w="297815" h="293369">
                <a:moveTo>
                  <a:pt x="130340" y="148366"/>
                </a:moveTo>
                <a:lnTo>
                  <a:pt x="130340" y="87769"/>
                </a:lnTo>
                <a:lnTo>
                  <a:pt x="130009" y="133616"/>
                </a:lnTo>
                <a:lnTo>
                  <a:pt x="51409" y="134937"/>
                </a:lnTo>
                <a:lnTo>
                  <a:pt x="51079" y="89077"/>
                </a:lnTo>
                <a:lnTo>
                  <a:pt x="51079" y="149664"/>
                </a:lnTo>
                <a:lnTo>
                  <a:pt x="130340" y="148366"/>
                </a:lnTo>
                <a:close/>
              </a:path>
              <a:path w="297815" h="293369">
                <a:moveTo>
                  <a:pt x="155232" y="31445"/>
                </a:moveTo>
                <a:lnTo>
                  <a:pt x="123126" y="21945"/>
                </a:lnTo>
                <a:lnTo>
                  <a:pt x="120180" y="21945"/>
                </a:lnTo>
                <a:lnTo>
                  <a:pt x="109372" y="22593"/>
                </a:lnTo>
                <a:lnTo>
                  <a:pt x="104470" y="24231"/>
                </a:lnTo>
                <a:lnTo>
                  <a:pt x="106425" y="29476"/>
                </a:lnTo>
                <a:lnTo>
                  <a:pt x="108394" y="31445"/>
                </a:lnTo>
                <a:lnTo>
                  <a:pt x="112001" y="33083"/>
                </a:lnTo>
                <a:lnTo>
                  <a:pt x="117563" y="35039"/>
                </a:lnTo>
                <a:lnTo>
                  <a:pt x="122148" y="36690"/>
                </a:lnTo>
                <a:lnTo>
                  <a:pt x="125755" y="38315"/>
                </a:lnTo>
                <a:lnTo>
                  <a:pt x="129031" y="39954"/>
                </a:lnTo>
                <a:lnTo>
                  <a:pt x="130670" y="43230"/>
                </a:lnTo>
                <a:lnTo>
                  <a:pt x="130670" y="148361"/>
                </a:lnTo>
                <a:lnTo>
                  <a:pt x="131000" y="149999"/>
                </a:lnTo>
                <a:lnTo>
                  <a:pt x="131648" y="152285"/>
                </a:lnTo>
                <a:lnTo>
                  <a:pt x="134264" y="158191"/>
                </a:lnTo>
                <a:lnTo>
                  <a:pt x="136893" y="159499"/>
                </a:lnTo>
                <a:lnTo>
                  <a:pt x="145402" y="159499"/>
                </a:lnTo>
                <a:lnTo>
                  <a:pt x="148678" y="156552"/>
                </a:lnTo>
                <a:lnTo>
                  <a:pt x="152603" y="144106"/>
                </a:lnTo>
                <a:lnTo>
                  <a:pt x="153593" y="136245"/>
                </a:lnTo>
                <a:lnTo>
                  <a:pt x="153593" y="126745"/>
                </a:lnTo>
                <a:lnTo>
                  <a:pt x="154241" y="41592"/>
                </a:lnTo>
                <a:lnTo>
                  <a:pt x="154571" y="37337"/>
                </a:lnTo>
                <a:lnTo>
                  <a:pt x="155232" y="31445"/>
                </a:lnTo>
                <a:close/>
              </a:path>
              <a:path w="297815" h="293369">
                <a:moveTo>
                  <a:pt x="201079" y="242023"/>
                </a:moveTo>
                <a:lnTo>
                  <a:pt x="201079" y="228599"/>
                </a:lnTo>
                <a:lnTo>
                  <a:pt x="179793" y="228663"/>
                </a:lnTo>
                <a:lnTo>
                  <a:pt x="164071" y="228780"/>
                </a:lnTo>
                <a:lnTo>
                  <a:pt x="155232" y="228868"/>
                </a:lnTo>
                <a:lnTo>
                  <a:pt x="115277" y="228940"/>
                </a:lnTo>
                <a:lnTo>
                  <a:pt x="109560" y="228829"/>
                </a:lnTo>
                <a:lnTo>
                  <a:pt x="106108" y="228636"/>
                </a:lnTo>
                <a:lnTo>
                  <a:pt x="105117" y="228541"/>
                </a:lnTo>
                <a:lnTo>
                  <a:pt x="99885" y="227622"/>
                </a:lnTo>
                <a:lnTo>
                  <a:pt x="93979" y="226631"/>
                </a:lnTo>
                <a:lnTo>
                  <a:pt x="82854" y="225323"/>
                </a:lnTo>
                <a:lnTo>
                  <a:pt x="76301" y="225385"/>
                </a:lnTo>
                <a:lnTo>
                  <a:pt x="72047" y="225653"/>
                </a:lnTo>
                <a:lnTo>
                  <a:pt x="62547" y="226631"/>
                </a:lnTo>
                <a:lnTo>
                  <a:pt x="57302" y="228599"/>
                </a:lnTo>
                <a:lnTo>
                  <a:pt x="56984" y="230885"/>
                </a:lnTo>
                <a:lnTo>
                  <a:pt x="56324" y="233184"/>
                </a:lnTo>
                <a:lnTo>
                  <a:pt x="60248" y="235470"/>
                </a:lnTo>
                <a:lnTo>
                  <a:pt x="69100" y="237439"/>
                </a:lnTo>
                <a:lnTo>
                  <a:pt x="73355" y="238417"/>
                </a:lnTo>
                <a:lnTo>
                  <a:pt x="80886" y="281647"/>
                </a:lnTo>
                <a:lnTo>
                  <a:pt x="84493" y="287870"/>
                </a:lnTo>
                <a:lnTo>
                  <a:pt x="98894" y="292455"/>
                </a:lnTo>
                <a:lnTo>
                  <a:pt x="105117" y="293239"/>
                </a:lnTo>
                <a:lnTo>
                  <a:pt x="105117" y="242023"/>
                </a:lnTo>
                <a:lnTo>
                  <a:pt x="201079" y="242023"/>
                </a:lnTo>
                <a:close/>
              </a:path>
              <a:path w="297815" h="293369">
                <a:moveTo>
                  <a:pt x="233832" y="180784"/>
                </a:moveTo>
                <a:lnTo>
                  <a:pt x="231533" y="178485"/>
                </a:lnTo>
                <a:lnTo>
                  <a:pt x="224332" y="176199"/>
                </a:lnTo>
                <a:lnTo>
                  <a:pt x="219417" y="174561"/>
                </a:lnTo>
                <a:lnTo>
                  <a:pt x="214833" y="173901"/>
                </a:lnTo>
                <a:lnTo>
                  <a:pt x="205003" y="174561"/>
                </a:lnTo>
                <a:lnTo>
                  <a:pt x="201079" y="175869"/>
                </a:lnTo>
                <a:lnTo>
                  <a:pt x="198132" y="177507"/>
                </a:lnTo>
                <a:lnTo>
                  <a:pt x="193592" y="178602"/>
                </a:lnTo>
                <a:lnTo>
                  <a:pt x="184907" y="179389"/>
                </a:lnTo>
                <a:lnTo>
                  <a:pt x="172109" y="179806"/>
                </a:lnTo>
                <a:lnTo>
                  <a:pt x="155232" y="179793"/>
                </a:lnTo>
                <a:lnTo>
                  <a:pt x="105117" y="179670"/>
                </a:lnTo>
                <a:lnTo>
                  <a:pt x="84810" y="178485"/>
                </a:lnTo>
                <a:lnTo>
                  <a:pt x="76301" y="177580"/>
                </a:lnTo>
                <a:lnTo>
                  <a:pt x="69748" y="176847"/>
                </a:lnTo>
                <a:lnTo>
                  <a:pt x="64515" y="177838"/>
                </a:lnTo>
                <a:lnTo>
                  <a:pt x="61239" y="183070"/>
                </a:lnTo>
                <a:lnTo>
                  <a:pt x="62217" y="185699"/>
                </a:lnTo>
                <a:lnTo>
                  <a:pt x="66471" y="187985"/>
                </a:lnTo>
                <a:lnTo>
                  <a:pt x="77589" y="193257"/>
                </a:lnTo>
                <a:lnTo>
                  <a:pt x="86864" y="196746"/>
                </a:lnTo>
                <a:lnTo>
                  <a:pt x="94296" y="198395"/>
                </a:lnTo>
                <a:lnTo>
                  <a:pt x="99885" y="198145"/>
                </a:lnTo>
                <a:lnTo>
                  <a:pt x="106108" y="196507"/>
                </a:lnTo>
                <a:lnTo>
                  <a:pt x="112001" y="195516"/>
                </a:lnTo>
                <a:lnTo>
                  <a:pt x="112979" y="195407"/>
                </a:lnTo>
                <a:lnTo>
                  <a:pt x="114287" y="195186"/>
                </a:lnTo>
                <a:lnTo>
                  <a:pt x="117894" y="194208"/>
                </a:lnTo>
                <a:lnTo>
                  <a:pt x="121500" y="193560"/>
                </a:lnTo>
                <a:lnTo>
                  <a:pt x="201079" y="192239"/>
                </a:lnTo>
                <a:lnTo>
                  <a:pt x="201079" y="242023"/>
                </a:lnTo>
                <a:lnTo>
                  <a:pt x="220725" y="242023"/>
                </a:lnTo>
                <a:lnTo>
                  <a:pt x="220725" y="230555"/>
                </a:lnTo>
                <a:lnTo>
                  <a:pt x="226288" y="194208"/>
                </a:lnTo>
                <a:lnTo>
                  <a:pt x="226948" y="190284"/>
                </a:lnTo>
                <a:lnTo>
                  <a:pt x="228587" y="186677"/>
                </a:lnTo>
                <a:lnTo>
                  <a:pt x="233832" y="180784"/>
                </a:lnTo>
                <a:close/>
              </a:path>
              <a:path w="297815" h="293369">
                <a:moveTo>
                  <a:pt x="253809" y="278371"/>
                </a:moveTo>
                <a:lnTo>
                  <a:pt x="248234" y="274446"/>
                </a:lnTo>
                <a:lnTo>
                  <a:pt x="236118" y="271830"/>
                </a:lnTo>
                <a:lnTo>
                  <a:pt x="231863" y="271027"/>
                </a:lnTo>
                <a:lnTo>
                  <a:pt x="221703" y="270955"/>
                </a:lnTo>
                <a:lnTo>
                  <a:pt x="216801" y="271170"/>
                </a:lnTo>
                <a:lnTo>
                  <a:pt x="209270" y="271830"/>
                </a:lnTo>
                <a:lnTo>
                  <a:pt x="203695" y="273138"/>
                </a:lnTo>
                <a:lnTo>
                  <a:pt x="200101" y="274777"/>
                </a:lnTo>
                <a:lnTo>
                  <a:pt x="196824" y="277063"/>
                </a:lnTo>
                <a:lnTo>
                  <a:pt x="192887" y="278053"/>
                </a:lnTo>
                <a:lnTo>
                  <a:pt x="183387" y="278701"/>
                </a:lnTo>
                <a:lnTo>
                  <a:pt x="179793" y="279031"/>
                </a:lnTo>
                <a:lnTo>
                  <a:pt x="172109" y="279082"/>
                </a:lnTo>
                <a:lnTo>
                  <a:pt x="125094" y="279586"/>
                </a:lnTo>
                <a:lnTo>
                  <a:pt x="112979" y="279692"/>
                </a:lnTo>
                <a:lnTo>
                  <a:pt x="110693" y="278701"/>
                </a:lnTo>
                <a:lnTo>
                  <a:pt x="106108" y="275424"/>
                </a:lnTo>
                <a:lnTo>
                  <a:pt x="105117" y="273469"/>
                </a:lnTo>
                <a:lnTo>
                  <a:pt x="105117" y="293239"/>
                </a:lnTo>
                <a:lnTo>
                  <a:pt x="106108" y="293364"/>
                </a:lnTo>
                <a:lnTo>
                  <a:pt x="133585" y="293237"/>
                </a:lnTo>
                <a:lnTo>
                  <a:pt x="225971" y="292205"/>
                </a:lnTo>
                <a:lnTo>
                  <a:pt x="243979" y="292125"/>
                </a:lnTo>
                <a:lnTo>
                  <a:pt x="250532" y="289509"/>
                </a:lnTo>
                <a:lnTo>
                  <a:pt x="253809" y="278371"/>
                </a:lnTo>
                <a:close/>
              </a:path>
              <a:path w="297815" h="293369">
                <a:moveTo>
                  <a:pt x="231863" y="237769"/>
                </a:moveTo>
                <a:lnTo>
                  <a:pt x="231863" y="232524"/>
                </a:lnTo>
                <a:lnTo>
                  <a:pt x="230225" y="231216"/>
                </a:lnTo>
                <a:lnTo>
                  <a:pt x="226948" y="230916"/>
                </a:lnTo>
                <a:lnTo>
                  <a:pt x="221056" y="230885"/>
                </a:lnTo>
                <a:lnTo>
                  <a:pt x="220725" y="230555"/>
                </a:lnTo>
                <a:lnTo>
                  <a:pt x="220725" y="242023"/>
                </a:lnTo>
                <a:lnTo>
                  <a:pt x="221703" y="242023"/>
                </a:lnTo>
                <a:lnTo>
                  <a:pt x="225971" y="241376"/>
                </a:lnTo>
                <a:lnTo>
                  <a:pt x="230555" y="239407"/>
                </a:lnTo>
                <a:lnTo>
                  <a:pt x="231863" y="237769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910666" y="1554314"/>
            <a:ext cx="246379" cy="305435"/>
          </a:xfrm>
          <a:custGeom>
            <a:avLst/>
            <a:gdLst/>
            <a:ahLst/>
            <a:cxnLst/>
            <a:rect l="l" t="t" r="r" b="b"/>
            <a:pathLst>
              <a:path w="246379" h="305435">
                <a:moveTo>
                  <a:pt x="55676" y="87581"/>
                </a:moveTo>
                <a:lnTo>
                  <a:pt x="55676" y="68440"/>
                </a:lnTo>
                <a:lnTo>
                  <a:pt x="55346" y="70408"/>
                </a:lnTo>
                <a:lnTo>
                  <a:pt x="52730" y="73355"/>
                </a:lnTo>
                <a:lnTo>
                  <a:pt x="51078" y="74155"/>
                </a:lnTo>
                <a:lnTo>
                  <a:pt x="46140" y="76060"/>
                </a:lnTo>
                <a:lnTo>
                  <a:pt x="37948" y="79070"/>
                </a:lnTo>
                <a:lnTo>
                  <a:pt x="26530" y="83185"/>
                </a:lnTo>
                <a:lnTo>
                  <a:pt x="14921" y="89623"/>
                </a:lnTo>
                <a:lnTo>
                  <a:pt x="6630" y="99561"/>
                </a:lnTo>
                <a:lnTo>
                  <a:pt x="1657" y="112938"/>
                </a:lnTo>
                <a:lnTo>
                  <a:pt x="0" y="129692"/>
                </a:lnTo>
                <a:lnTo>
                  <a:pt x="1350" y="142894"/>
                </a:lnTo>
                <a:lnTo>
                  <a:pt x="5402" y="154498"/>
                </a:lnTo>
                <a:lnTo>
                  <a:pt x="12156" y="164507"/>
                </a:lnTo>
                <a:lnTo>
                  <a:pt x="21615" y="172923"/>
                </a:lnTo>
                <a:lnTo>
                  <a:pt x="25222" y="175230"/>
                </a:lnTo>
                <a:lnTo>
                  <a:pt x="25222" y="129692"/>
                </a:lnTo>
                <a:lnTo>
                  <a:pt x="25958" y="120541"/>
                </a:lnTo>
                <a:lnTo>
                  <a:pt x="50315" y="89117"/>
                </a:lnTo>
                <a:lnTo>
                  <a:pt x="55676" y="87581"/>
                </a:lnTo>
                <a:close/>
              </a:path>
              <a:path w="246379" h="305435">
                <a:moveTo>
                  <a:pt x="108407" y="175762"/>
                </a:moveTo>
                <a:lnTo>
                  <a:pt x="108407" y="129692"/>
                </a:lnTo>
                <a:lnTo>
                  <a:pt x="107674" y="138219"/>
                </a:lnTo>
                <a:lnTo>
                  <a:pt x="105497" y="146102"/>
                </a:lnTo>
                <a:lnTo>
                  <a:pt x="75527" y="171470"/>
                </a:lnTo>
                <a:lnTo>
                  <a:pt x="66814" y="172262"/>
                </a:lnTo>
                <a:lnTo>
                  <a:pt x="58151" y="171464"/>
                </a:lnTo>
                <a:lnTo>
                  <a:pt x="28167" y="145694"/>
                </a:lnTo>
                <a:lnTo>
                  <a:pt x="25222" y="129692"/>
                </a:lnTo>
                <a:lnTo>
                  <a:pt x="25222" y="175230"/>
                </a:lnTo>
                <a:lnTo>
                  <a:pt x="66814" y="188633"/>
                </a:lnTo>
                <a:lnTo>
                  <a:pt x="78235" y="187716"/>
                </a:lnTo>
                <a:lnTo>
                  <a:pt x="89409" y="184989"/>
                </a:lnTo>
                <a:lnTo>
                  <a:pt x="100338" y="180483"/>
                </a:lnTo>
                <a:lnTo>
                  <a:pt x="108407" y="175762"/>
                </a:lnTo>
                <a:close/>
              </a:path>
              <a:path w="246379" h="305435">
                <a:moveTo>
                  <a:pt x="83845" y="66484"/>
                </a:moveTo>
                <a:lnTo>
                  <a:pt x="54698" y="54368"/>
                </a:lnTo>
                <a:lnTo>
                  <a:pt x="49784" y="56654"/>
                </a:lnTo>
                <a:lnTo>
                  <a:pt x="49784" y="64185"/>
                </a:lnTo>
                <a:lnTo>
                  <a:pt x="51092" y="66154"/>
                </a:lnTo>
                <a:lnTo>
                  <a:pt x="53378" y="67132"/>
                </a:lnTo>
                <a:lnTo>
                  <a:pt x="55676" y="68440"/>
                </a:lnTo>
                <a:lnTo>
                  <a:pt x="55676" y="87581"/>
                </a:lnTo>
                <a:lnTo>
                  <a:pt x="58151" y="86872"/>
                </a:lnTo>
                <a:lnTo>
                  <a:pt x="66814" y="86131"/>
                </a:lnTo>
                <a:lnTo>
                  <a:pt x="75898" y="86929"/>
                </a:lnTo>
                <a:lnTo>
                  <a:pt x="81876" y="88695"/>
                </a:lnTo>
                <a:lnTo>
                  <a:pt x="81876" y="70739"/>
                </a:lnTo>
                <a:lnTo>
                  <a:pt x="82207" y="68770"/>
                </a:lnTo>
                <a:lnTo>
                  <a:pt x="83185" y="67462"/>
                </a:lnTo>
                <a:lnTo>
                  <a:pt x="83845" y="66484"/>
                </a:lnTo>
                <a:close/>
              </a:path>
              <a:path w="246379" h="305435">
                <a:moveTo>
                  <a:pt x="166370" y="131743"/>
                </a:moveTo>
                <a:lnTo>
                  <a:pt x="166370" y="118224"/>
                </a:lnTo>
                <a:lnTo>
                  <a:pt x="156222" y="118884"/>
                </a:lnTo>
                <a:lnTo>
                  <a:pt x="148678" y="118954"/>
                </a:lnTo>
                <a:lnTo>
                  <a:pt x="145732" y="119110"/>
                </a:lnTo>
                <a:lnTo>
                  <a:pt x="142468" y="119133"/>
                </a:lnTo>
                <a:lnTo>
                  <a:pt x="138531" y="118884"/>
                </a:lnTo>
                <a:lnTo>
                  <a:pt x="133616" y="118224"/>
                </a:lnTo>
                <a:lnTo>
                  <a:pt x="132956" y="118224"/>
                </a:lnTo>
                <a:lnTo>
                  <a:pt x="104800" y="81876"/>
                </a:lnTo>
                <a:lnTo>
                  <a:pt x="89408" y="76962"/>
                </a:lnTo>
                <a:lnTo>
                  <a:pt x="81876" y="74015"/>
                </a:lnTo>
                <a:lnTo>
                  <a:pt x="81876" y="88695"/>
                </a:lnTo>
                <a:lnTo>
                  <a:pt x="84004" y="89323"/>
                </a:lnTo>
                <a:lnTo>
                  <a:pt x="91128" y="93316"/>
                </a:lnTo>
                <a:lnTo>
                  <a:pt x="108407" y="129692"/>
                </a:lnTo>
                <a:lnTo>
                  <a:pt x="108407" y="175762"/>
                </a:lnTo>
                <a:lnTo>
                  <a:pt x="111023" y="174231"/>
                </a:lnTo>
                <a:lnTo>
                  <a:pt x="120172" y="166420"/>
                </a:lnTo>
                <a:lnTo>
                  <a:pt x="126987" y="157197"/>
                </a:lnTo>
                <a:lnTo>
                  <a:pt x="131468" y="146502"/>
                </a:lnTo>
                <a:lnTo>
                  <a:pt x="133616" y="134277"/>
                </a:lnTo>
                <a:lnTo>
                  <a:pt x="142468" y="137223"/>
                </a:lnTo>
                <a:lnTo>
                  <a:pt x="148678" y="137871"/>
                </a:lnTo>
                <a:lnTo>
                  <a:pt x="151955" y="136563"/>
                </a:lnTo>
                <a:lnTo>
                  <a:pt x="154901" y="135585"/>
                </a:lnTo>
                <a:lnTo>
                  <a:pt x="157200" y="134607"/>
                </a:lnTo>
                <a:lnTo>
                  <a:pt x="158838" y="134277"/>
                </a:lnTo>
                <a:lnTo>
                  <a:pt x="159169" y="134277"/>
                </a:lnTo>
                <a:lnTo>
                  <a:pt x="159816" y="133946"/>
                </a:lnTo>
                <a:lnTo>
                  <a:pt x="161455" y="133286"/>
                </a:lnTo>
                <a:lnTo>
                  <a:pt x="162763" y="132969"/>
                </a:lnTo>
                <a:lnTo>
                  <a:pt x="164401" y="132308"/>
                </a:lnTo>
                <a:lnTo>
                  <a:pt x="166370" y="131743"/>
                </a:lnTo>
                <a:close/>
              </a:path>
              <a:path w="246379" h="305435">
                <a:moveTo>
                  <a:pt x="192900" y="26530"/>
                </a:moveTo>
                <a:lnTo>
                  <a:pt x="190601" y="23583"/>
                </a:lnTo>
                <a:lnTo>
                  <a:pt x="184708" y="21285"/>
                </a:lnTo>
                <a:lnTo>
                  <a:pt x="180454" y="19316"/>
                </a:lnTo>
                <a:lnTo>
                  <a:pt x="174879" y="17678"/>
                </a:lnTo>
                <a:lnTo>
                  <a:pt x="160807" y="14414"/>
                </a:lnTo>
                <a:lnTo>
                  <a:pt x="153924" y="13423"/>
                </a:lnTo>
                <a:lnTo>
                  <a:pt x="143446" y="12763"/>
                </a:lnTo>
                <a:lnTo>
                  <a:pt x="137871" y="13754"/>
                </a:lnTo>
                <a:lnTo>
                  <a:pt x="137223" y="16700"/>
                </a:lnTo>
                <a:lnTo>
                  <a:pt x="136232" y="19646"/>
                </a:lnTo>
                <a:lnTo>
                  <a:pt x="139179" y="22593"/>
                </a:lnTo>
                <a:lnTo>
                  <a:pt x="145732" y="25539"/>
                </a:lnTo>
                <a:lnTo>
                  <a:pt x="153263" y="28816"/>
                </a:lnTo>
                <a:lnTo>
                  <a:pt x="158838" y="31762"/>
                </a:lnTo>
                <a:lnTo>
                  <a:pt x="161785" y="34391"/>
                </a:lnTo>
                <a:lnTo>
                  <a:pt x="164731" y="37338"/>
                </a:lnTo>
                <a:lnTo>
                  <a:pt x="166039" y="42240"/>
                </a:lnTo>
                <a:lnTo>
                  <a:pt x="166039" y="49123"/>
                </a:lnTo>
                <a:lnTo>
                  <a:pt x="166370" y="131743"/>
                </a:lnTo>
                <a:lnTo>
                  <a:pt x="166700" y="131648"/>
                </a:lnTo>
                <a:lnTo>
                  <a:pt x="167466" y="245284"/>
                </a:lnTo>
                <a:lnTo>
                  <a:pt x="167800" y="254592"/>
                </a:lnTo>
                <a:lnTo>
                  <a:pt x="168317" y="264082"/>
                </a:lnTo>
                <a:lnTo>
                  <a:pt x="169976" y="287210"/>
                </a:lnTo>
                <a:lnTo>
                  <a:pt x="172262" y="293763"/>
                </a:lnTo>
                <a:lnTo>
                  <a:pt x="175869" y="293433"/>
                </a:lnTo>
                <a:lnTo>
                  <a:pt x="180784" y="293103"/>
                </a:lnTo>
                <a:lnTo>
                  <a:pt x="184378" y="285902"/>
                </a:lnTo>
                <a:lnTo>
                  <a:pt x="186994" y="271500"/>
                </a:lnTo>
                <a:lnTo>
                  <a:pt x="188719" y="260015"/>
                </a:lnTo>
                <a:lnTo>
                  <a:pt x="189623" y="250577"/>
                </a:lnTo>
                <a:lnTo>
                  <a:pt x="189623" y="41262"/>
                </a:lnTo>
                <a:lnTo>
                  <a:pt x="190271" y="35039"/>
                </a:lnTo>
                <a:lnTo>
                  <a:pt x="192900" y="26530"/>
                </a:lnTo>
                <a:close/>
              </a:path>
              <a:path w="246379" h="305435">
                <a:moveTo>
                  <a:pt x="190931" y="217462"/>
                </a:moveTo>
                <a:lnTo>
                  <a:pt x="189623" y="49453"/>
                </a:lnTo>
                <a:lnTo>
                  <a:pt x="189623" y="250577"/>
                </a:lnTo>
                <a:lnTo>
                  <a:pt x="189953" y="247090"/>
                </a:lnTo>
                <a:lnTo>
                  <a:pt x="190686" y="232997"/>
                </a:lnTo>
                <a:lnTo>
                  <a:pt x="190931" y="217462"/>
                </a:lnTo>
                <a:close/>
              </a:path>
              <a:path w="246379" h="305435">
                <a:moveTo>
                  <a:pt x="246278" y="13423"/>
                </a:moveTo>
                <a:lnTo>
                  <a:pt x="207632" y="647"/>
                </a:lnTo>
                <a:lnTo>
                  <a:pt x="197154" y="0"/>
                </a:lnTo>
                <a:lnTo>
                  <a:pt x="191592" y="977"/>
                </a:lnTo>
                <a:lnTo>
                  <a:pt x="190931" y="3924"/>
                </a:lnTo>
                <a:lnTo>
                  <a:pt x="189953" y="6883"/>
                </a:lnTo>
                <a:lnTo>
                  <a:pt x="192900" y="9499"/>
                </a:lnTo>
                <a:lnTo>
                  <a:pt x="199440" y="12446"/>
                </a:lnTo>
                <a:lnTo>
                  <a:pt x="206971" y="15722"/>
                </a:lnTo>
                <a:lnTo>
                  <a:pt x="212547" y="18669"/>
                </a:lnTo>
                <a:lnTo>
                  <a:pt x="215493" y="21285"/>
                </a:lnTo>
                <a:lnTo>
                  <a:pt x="218440" y="24231"/>
                </a:lnTo>
                <a:lnTo>
                  <a:pt x="219748" y="29146"/>
                </a:lnTo>
                <a:lnTo>
                  <a:pt x="219748" y="36029"/>
                </a:lnTo>
                <a:lnTo>
                  <a:pt x="221174" y="256740"/>
                </a:lnTo>
                <a:lnTo>
                  <a:pt x="221508" y="266049"/>
                </a:lnTo>
                <a:lnTo>
                  <a:pt x="222025" y="275543"/>
                </a:lnTo>
                <a:lnTo>
                  <a:pt x="223685" y="298678"/>
                </a:lnTo>
                <a:lnTo>
                  <a:pt x="225971" y="305231"/>
                </a:lnTo>
                <a:lnTo>
                  <a:pt x="229577" y="304901"/>
                </a:lnTo>
                <a:lnTo>
                  <a:pt x="234492" y="304571"/>
                </a:lnTo>
                <a:lnTo>
                  <a:pt x="238086" y="297370"/>
                </a:lnTo>
                <a:lnTo>
                  <a:pt x="240703" y="282625"/>
                </a:lnTo>
                <a:lnTo>
                  <a:pt x="242427" y="271151"/>
                </a:lnTo>
                <a:lnTo>
                  <a:pt x="243332" y="261738"/>
                </a:lnTo>
                <a:lnTo>
                  <a:pt x="243332" y="28168"/>
                </a:lnTo>
                <a:lnTo>
                  <a:pt x="243992" y="21945"/>
                </a:lnTo>
                <a:lnTo>
                  <a:pt x="245300" y="17678"/>
                </a:lnTo>
                <a:lnTo>
                  <a:pt x="246278" y="13423"/>
                </a:lnTo>
                <a:close/>
              </a:path>
              <a:path w="246379" h="305435">
                <a:moveTo>
                  <a:pt x="244640" y="228917"/>
                </a:moveTo>
                <a:lnTo>
                  <a:pt x="243332" y="36347"/>
                </a:lnTo>
                <a:lnTo>
                  <a:pt x="243332" y="261738"/>
                </a:lnTo>
                <a:lnTo>
                  <a:pt x="243657" y="258352"/>
                </a:lnTo>
                <a:lnTo>
                  <a:pt x="244394" y="244263"/>
                </a:lnTo>
                <a:lnTo>
                  <a:pt x="244640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507767" y="1961324"/>
            <a:ext cx="303530" cy="286385"/>
          </a:xfrm>
          <a:custGeom>
            <a:avLst/>
            <a:gdLst/>
            <a:ahLst/>
            <a:cxnLst/>
            <a:rect l="l" t="t" r="r" b="b"/>
            <a:pathLst>
              <a:path w="303530" h="286385">
                <a:moveTo>
                  <a:pt x="303263" y="133299"/>
                </a:moveTo>
                <a:lnTo>
                  <a:pt x="261802" y="120290"/>
                </a:lnTo>
                <a:lnTo>
                  <a:pt x="249435" y="121099"/>
                </a:lnTo>
                <a:lnTo>
                  <a:pt x="238357" y="123010"/>
                </a:lnTo>
                <a:lnTo>
                  <a:pt x="228599" y="126085"/>
                </a:lnTo>
                <a:lnTo>
                  <a:pt x="221717" y="127135"/>
                </a:lnTo>
                <a:lnTo>
                  <a:pt x="207927" y="127849"/>
                </a:lnTo>
                <a:lnTo>
                  <a:pt x="187441" y="128250"/>
                </a:lnTo>
                <a:lnTo>
                  <a:pt x="161785" y="128373"/>
                </a:lnTo>
                <a:lnTo>
                  <a:pt x="143116" y="128495"/>
                </a:lnTo>
                <a:lnTo>
                  <a:pt x="78600" y="128618"/>
                </a:lnTo>
                <a:lnTo>
                  <a:pt x="42252" y="127406"/>
                </a:lnTo>
                <a:lnTo>
                  <a:pt x="30966" y="126968"/>
                </a:lnTo>
                <a:lnTo>
                  <a:pt x="0" y="133299"/>
                </a:lnTo>
                <a:lnTo>
                  <a:pt x="3276" y="136575"/>
                </a:lnTo>
                <a:lnTo>
                  <a:pt x="14414" y="140612"/>
                </a:lnTo>
                <a:lnTo>
                  <a:pt x="30966" y="146272"/>
                </a:lnTo>
                <a:lnTo>
                  <a:pt x="44748" y="149834"/>
                </a:lnTo>
                <a:lnTo>
                  <a:pt x="55396" y="151187"/>
                </a:lnTo>
                <a:lnTo>
                  <a:pt x="62877" y="150329"/>
                </a:lnTo>
                <a:lnTo>
                  <a:pt x="70408" y="148031"/>
                </a:lnTo>
                <a:lnTo>
                  <a:pt x="78600" y="146392"/>
                </a:lnTo>
                <a:lnTo>
                  <a:pt x="87121" y="145450"/>
                </a:lnTo>
                <a:lnTo>
                  <a:pt x="88410" y="145328"/>
                </a:lnTo>
                <a:lnTo>
                  <a:pt x="92684" y="144754"/>
                </a:lnTo>
                <a:lnTo>
                  <a:pt x="141477" y="142138"/>
                </a:lnTo>
                <a:lnTo>
                  <a:pt x="141477" y="159816"/>
                </a:lnTo>
                <a:lnTo>
                  <a:pt x="142468" y="170954"/>
                </a:lnTo>
                <a:lnTo>
                  <a:pt x="143116" y="176847"/>
                </a:lnTo>
                <a:lnTo>
                  <a:pt x="143116" y="193357"/>
                </a:lnTo>
                <a:lnTo>
                  <a:pt x="145467" y="192653"/>
                </a:lnTo>
                <a:lnTo>
                  <a:pt x="153276" y="191922"/>
                </a:lnTo>
                <a:lnTo>
                  <a:pt x="161186" y="192653"/>
                </a:lnTo>
                <a:lnTo>
                  <a:pt x="161785" y="192827"/>
                </a:lnTo>
                <a:lnTo>
                  <a:pt x="161785" y="176530"/>
                </a:lnTo>
                <a:lnTo>
                  <a:pt x="163423" y="172923"/>
                </a:lnTo>
                <a:lnTo>
                  <a:pt x="164731" y="168668"/>
                </a:lnTo>
                <a:lnTo>
                  <a:pt x="165392" y="163753"/>
                </a:lnTo>
                <a:lnTo>
                  <a:pt x="165722" y="158838"/>
                </a:lnTo>
                <a:lnTo>
                  <a:pt x="165722" y="141808"/>
                </a:lnTo>
                <a:lnTo>
                  <a:pt x="188645" y="141580"/>
                </a:lnTo>
                <a:lnTo>
                  <a:pt x="238357" y="141566"/>
                </a:lnTo>
                <a:lnTo>
                  <a:pt x="247427" y="141725"/>
                </a:lnTo>
                <a:lnTo>
                  <a:pt x="257009" y="142035"/>
                </a:lnTo>
                <a:lnTo>
                  <a:pt x="265607" y="142468"/>
                </a:lnTo>
                <a:lnTo>
                  <a:pt x="278620" y="142468"/>
                </a:lnTo>
                <a:lnTo>
                  <a:pt x="284944" y="142097"/>
                </a:lnTo>
                <a:lnTo>
                  <a:pt x="291147" y="141478"/>
                </a:lnTo>
                <a:lnTo>
                  <a:pt x="299008" y="140830"/>
                </a:lnTo>
                <a:lnTo>
                  <a:pt x="302933" y="138214"/>
                </a:lnTo>
                <a:lnTo>
                  <a:pt x="303263" y="133299"/>
                </a:lnTo>
                <a:close/>
              </a:path>
              <a:path w="303530" h="286385">
                <a:moveTo>
                  <a:pt x="143116" y="193357"/>
                </a:moveTo>
                <a:lnTo>
                  <a:pt x="143116" y="176847"/>
                </a:lnTo>
                <a:lnTo>
                  <a:pt x="132609" y="179003"/>
                </a:lnTo>
                <a:lnTo>
                  <a:pt x="96926" y="201555"/>
                </a:lnTo>
                <a:lnTo>
                  <a:pt x="87121" y="231216"/>
                </a:lnTo>
                <a:lnTo>
                  <a:pt x="88410" y="243550"/>
                </a:lnTo>
                <a:lnTo>
                  <a:pt x="92276" y="254471"/>
                </a:lnTo>
                <a:lnTo>
                  <a:pt x="98721" y="263918"/>
                </a:lnTo>
                <a:lnTo>
                  <a:pt x="107746" y="271830"/>
                </a:lnTo>
                <a:lnTo>
                  <a:pt x="112661" y="274741"/>
                </a:lnTo>
                <a:lnTo>
                  <a:pt x="112661" y="231546"/>
                </a:lnTo>
                <a:lnTo>
                  <a:pt x="113454" y="223691"/>
                </a:lnTo>
                <a:lnTo>
                  <a:pt x="138210" y="194825"/>
                </a:lnTo>
                <a:lnTo>
                  <a:pt x="143116" y="193357"/>
                </a:lnTo>
                <a:close/>
              </a:path>
              <a:path w="303530" h="286385">
                <a:moveTo>
                  <a:pt x="194208" y="274630"/>
                </a:moveTo>
                <a:lnTo>
                  <a:pt x="194208" y="231546"/>
                </a:lnTo>
                <a:lnTo>
                  <a:pt x="193467" y="239344"/>
                </a:lnTo>
                <a:lnTo>
                  <a:pt x="191222" y="246529"/>
                </a:lnTo>
                <a:lnTo>
                  <a:pt x="153276" y="270522"/>
                </a:lnTo>
                <a:lnTo>
                  <a:pt x="145467" y="269789"/>
                </a:lnTo>
                <a:lnTo>
                  <a:pt x="113454" y="239344"/>
                </a:lnTo>
                <a:lnTo>
                  <a:pt x="112661" y="231546"/>
                </a:lnTo>
                <a:lnTo>
                  <a:pt x="112661" y="274741"/>
                </a:lnTo>
                <a:lnTo>
                  <a:pt x="118313" y="278088"/>
                </a:lnTo>
                <a:lnTo>
                  <a:pt x="129401" y="282594"/>
                </a:lnTo>
                <a:lnTo>
                  <a:pt x="141045" y="285318"/>
                </a:lnTo>
                <a:lnTo>
                  <a:pt x="153276" y="286232"/>
                </a:lnTo>
                <a:lnTo>
                  <a:pt x="164731" y="285374"/>
                </a:lnTo>
                <a:lnTo>
                  <a:pt x="165722" y="285274"/>
                </a:lnTo>
                <a:lnTo>
                  <a:pt x="177345" y="282552"/>
                </a:lnTo>
                <a:lnTo>
                  <a:pt x="188645" y="277949"/>
                </a:lnTo>
                <a:lnTo>
                  <a:pt x="194208" y="274630"/>
                </a:lnTo>
                <a:close/>
              </a:path>
              <a:path w="303530" h="286385">
                <a:moveTo>
                  <a:pt x="220078" y="231216"/>
                </a:moveTo>
                <a:lnTo>
                  <a:pt x="202399" y="193230"/>
                </a:lnTo>
                <a:lnTo>
                  <a:pt x="161785" y="176530"/>
                </a:lnTo>
                <a:lnTo>
                  <a:pt x="161785" y="192827"/>
                </a:lnTo>
                <a:lnTo>
                  <a:pt x="168665" y="194825"/>
                </a:lnTo>
                <a:lnTo>
                  <a:pt x="175654" y="198410"/>
                </a:lnTo>
                <a:lnTo>
                  <a:pt x="194208" y="231546"/>
                </a:lnTo>
                <a:lnTo>
                  <a:pt x="194208" y="274630"/>
                </a:lnTo>
                <a:lnTo>
                  <a:pt x="199453" y="271500"/>
                </a:lnTo>
                <a:lnTo>
                  <a:pt x="208478" y="263639"/>
                </a:lnTo>
                <a:lnTo>
                  <a:pt x="214923" y="254306"/>
                </a:lnTo>
                <a:lnTo>
                  <a:pt x="218789" y="243498"/>
                </a:lnTo>
                <a:lnTo>
                  <a:pt x="220078" y="231216"/>
                </a:lnTo>
                <a:close/>
              </a:path>
              <a:path w="303530" h="286385">
                <a:moveTo>
                  <a:pt x="166039" y="153276"/>
                </a:moveTo>
                <a:lnTo>
                  <a:pt x="166039" y="141808"/>
                </a:lnTo>
                <a:lnTo>
                  <a:pt x="165722" y="141808"/>
                </a:lnTo>
                <a:lnTo>
                  <a:pt x="165722" y="158838"/>
                </a:lnTo>
                <a:lnTo>
                  <a:pt x="166039" y="153276"/>
                </a:lnTo>
                <a:close/>
              </a:path>
              <a:path w="303530" h="286385">
                <a:moveTo>
                  <a:pt x="190931" y="49395"/>
                </a:moveTo>
                <a:lnTo>
                  <a:pt x="190931" y="18338"/>
                </a:lnTo>
                <a:lnTo>
                  <a:pt x="174714" y="32343"/>
                </a:lnTo>
                <a:lnTo>
                  <a:pt x="156959" y="45362"/>
                </a:lnTo>
                <a:lnTo>
                  <a:pt x="116585" y="68453"/>
                </a:lnTo>
                <a:lnTo>
                  <a:pt x="75323" y="86871"/>
                </a:lnTo>
                <a:lnTo>
                  <a:pt x="38976" y="98907"/>
                </a:lnTo>
                <a:lnTo>
                  <a:pt x="35039" y="99885"/>
                </a:lnTo>
                <a:lnTo>
                  <a:pt x="34061" y="101854"/>
                </a:lnTo>
                <a:lnTo>
                  <a:pt x="37337" y="108407"/>
                </a:lnTo>
                <a:lnTo>
                  <a:pt x="43560" y="108737"/>
                </a:lnTo>
                <a:lnTo>
                  <a:pt x="54698" y="106438"/>
                </a:lnTo>
                <a:lnTo>
                  <a:pt x="91490" y="96260"/>
                </a:lnTo>
                <a:lnTo>
                  <a:pt x="129732" y="82286"/>
                </a:lnTo>
                <a:lnTo>
                  <a:pt x="155562" y="70091"/>
                </a:lnTo>
                <a:lnTo>
                  <a:pt x="168159" y="73651"/>
                </a:lnTo>
                <a:lnTo>
                  <a:pt x="173570" y="75207"/>
                </a:lnTo>
                <a:lnTo>
                  <a:pt x="173570" y="60261"/>
                </a:lnTo>
                <a:lnTo>
                  <a:pt x="179174" y="56957"/>
                </a:lnTo>
                <a:lnTo>
                  <a:pt x="184713" y="53467"/>
                </a:lnTo>
                <a:lnTo>
                  <a:pt x="190931" y="49395"/>
                </a:lnTo>
                <a:close/>
              </a:path>
              <a:path w="303530" h="286385">
                <a:moveTo>
                  <a:pt x="235800" y="7543"/>
                </a:moveTo>
                <a:lnTo>
                  <a:pt x="204685" y="0"/>
                </a:lnTo>
                <a:lnTo>
                  <a:pt x="199770" y="990"/>
                </a:lnTo>
                <a:lnTo>
                  <a:pt x="196176" y="2628"/>
                </a:lnTo>
                <a:lnTo>
                  <a:pt x="191259" y="4165"/>
                </a:lnTo>
                <a:lnTo>
                  <a:pt x="137603" y="7353"/>
                </a:lnTo>
                <a:lnTo>
                  <a:pt x="95340" y="7829"/>
                </a:lnTo>
                <a:lnTo>
                  <a:pt x="89738" y="7543"/>
                </a:lnTo>
                <a:lnTo>
                  <a:pt x="78930" y="6883"/>
                </a:lnTo>
                <a:lnTo>
                  <a:pt x="75323" y="6553"/>
                </a:lnTo>
                <a:lnTo>
                  <a:pt x="73367" y="6223"/>
                </a:lnTo>
                <a:lnTo>
                  <a:pt x="63868" y="5245"/>
                </a:lnTo>
                <a:lnTo>
                  <a:pt x="58292" y="5892"/>
                </a:lnTo>
                <a:lnTo>
                  <a:pt x="56337" y="8521"/>
                </a:lnTo>
                <a:lnTo>
                  <a:pt x="54038" y="11137"/>
                </a:lnTo>
                <a:lnTo>
                  <a:pt x="91490" y="26523"/>
                </a:lnTo>
                <a:lnTo>
                  <a:pt x="96939" y="26200"/>
                </a:lnTo>
                <a:lnTo>
                  <a:pt x="101853" y="25222"/>
                </a:lnTo>
                <a:lnTo>
                  <a:pt x="106438" y="23914"/>
                </a:lnTo>
                <a:lnTo>
                  <a:pt x="106768" y="23914"/>
                </a:lnTo>
                <a:lnTo>
                  <a:pt x="108076" y="23583"/>
                </a:lnTo>
                <a:lnTo>
                  <a:pt x="111023" y="22606"/>
                </a:lnTo>
                <a:lnTo>
                  <a:pt x="113969" y="21945"/>
                </a:lnTo>
                <a:lnTo>
                  <a:pt x="163303" y="19221"/>
                </a:lnTo>
                <a:lnTo>
                  <a:pt x="190931" y="18338"/>
                </a:lnTo>
                <a:lnTo>
                  <a:pt x="190931" y="49395"/>
                </a:lnTo>
                <a:lnTo>
                  <a:pt x="195846" y="46177"/>
                </a:lnTo>
                <a:lnTo>
                  <a:pt x="201443" y="42385"/>
                </a:lnTo>
                <a:lnTo>
                  <a:pt x="206978" y="38404"/>
                </a:lnTo>
                <a:lnTo>
                  <a:pt x="218109" y="30137"/>
                </a:lnTo>
                <a:lnTo>
                  <a:pt x="228269" y="23253"/>
                </a:lnTo>
                <a:lnTo>
                  <a:pt x="233832" y="17360"/>
                </a:lnTo>
                <a:lnTo>
                  <a:pt x="235800" y="7543"/>
                </a:lnTo>
                <a:close/>
              </a:path>
              <a:path w="303530" h="286385">
                <a:moveTo>
                  <a:pt x="272148" y="88760"/>
                </a:moveTo>
                <a:lnTo>
                  <a:pt x="269201" y="85153"/>
                </a:lnTo>
                <a:lnTo>
                  <a:pt x="266915" y="82207"/>
                </a:lnTo>
                <a:lnTo>
                  <a:pt x="262978" y="79260"/>
                </a:lnTo>
                <a:lnTo>
                  <a:pt x="229247" y="67792"/>
                </a:lnTo>
                <a:lnTo>
                  <a:pt x="226961" y="68453"/>
                </a:lnTo>
                <a:lnTo>
                  <a:pt x="224662" y="69430"/>
                </a:lnTo>
                <a:lnTo>
                  <a:pt x="221068" y="69430"/>
                </a:lnTo>
                <a:lnTo>
                  <a:pt x="216153" y="69100"/>
                </a:lnTo>
                <a:lnTo>
                  <a:pt x="213855" y="68783"/>
                </a:lnTo>
                <a:lnTo>
                  <a:pt x="208292" y="67792"/>
                </a:lnTo>
                <a:lnTo>
                  <a:pt x="199453" y="65836"/>
                </a:lnTo>
                <a:lnTo>
                  <a:pt x="192826" y="64551"/>
                </a:lnTo>
                <a:lnTo>
                  <a:pt x="186264" y="63172"/>
                </a:lnTo>
                <a:lnTo>
                  <a:pt x="179826" y="61732"/>
                </a:lnTo>
                <a:lnTo>
                  <a:pt x="173570" y="60261"/>
                </a:lnTo>
                <a:lnTo>
                  <a:pt x="173570" y="75207"/>
                </a:lnTo>
                <a:lnTo>
                  <a:pt x="181398" y="77457"/>
                </a:lnTo>
                <a:lnTo>
                  <a:pt x="199770" y="82823"/>
                </a:lnTo>
                <a:lnTo>
                  <a:pt x="209930" y="85813"/>
                </a:lnTo>
                <a:lnTo>
                  <a:pt x="245630" y="96608"/>
                </a:lnTo>
                <a:lnTo>
                  <a:pt x="257086" y="99885"/>
                </a:lnTo>
                <a:lnTo>
                  <a:pt x="264617" y="99568"/>
                </a:lnTo>
                <a:lnTo>
                  <a:pt x="271830" y="92354"/>
                </a:lnTo>
                <a:lnTo>
                  <a:pt x="272148" y="88760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831947" y="1947240"/>
            <a:ext cx="254635" cy="300355"/>
          </a:xfrm>
          <a:custGeom>
            <a:avLst/>
            <a:gdLst/>
            <a:ahLst/>
            <a:cxnLst/>
            <a:rect l="l" t="t" r="r" b="b"/>
            <a:pathLst>
              <a:path w="254635" h="300355">
                <a:moveTo>
                  <a:pt x="254139" y="192570"/>
                </a:moveTo>
                <a:lnTo>
                  <a:pt x="252171" y="189623"/>
                </a:lnTo>
                <a:lnTo>
                  <a:pt x="243992" y="186016"/>
                </a:lnTo>
                <a:lnTo>
                  <a:pt x="238747" y="183730"/>
                </a:lnTo>
                <a:lnTo>
                  <a:pt x="233832" y="183070"/>
                </a:lnTo>
                <a:lnTo>
                  <a:pt x="228917" y="183730"/>
                </a:lnTo>
                <a:lnTo>
                  <a:pt x="224015" y="184708"/>
                </a:lnTo>
                <a:lnTo>
                  <a:pt x="214845" y="186677"/>
                </a:lnTo>
                <a:lnTo>
                  <a:pt x="210542" y="187299"/>
                </a:lnTo>
                <a:lnTo>
                  <a:pt x="201575" y="187739"/>
                </a:lnTo>
                <a:lnTo>
                  <a:pt x="187944" y="188057"/>
                </a:lnTo>
                <a:lnTo>
                  <a:pt x="151214" y="188550"/>
                </a:lnTo>
                <a:lnTo>
                  <a:pt x="124777" y="188963"/>
                </a:lnTo>
                <a:lnTo>
                  <a:pt x="120522" y="188963"/>
                </a:lnTo>
                <a:lnTo>
                  <a:pt x="115938" y="188315"/>
                </a:lnTo>
                <a:lnTo>
                  <a:pt x="104800" y="185686"/>
                </a:lnTo>
                <a:lnTo>
                  <a:pt x="98247" y="185038"/>
                </a:lnTo>
                <a:lnTo>
                  <a:pt x="91376" y="185369"/>
                </a:lnTo>
                <a:lnTo>
                  <a:pt x="83184" y="185686"/>
                </a:lnTo>
                <a:lnTo>
                  <a:pt x="77622" y="187324"/>
                </a:lnTo>
                <a:lnTo>
                  <a:pt x="73037" y="193230"/>
                </a:lnTo>
                <a:lnTo>
                  <a:pt x="73685" y="195516"/>
                </a:lnTo>
                <a:lnTo>
                  <a:pt x="82854" y="197815"/>
                </a:lnTo>
                <a:lnTo>
                  <a:pt x="87121" y="199123"/>
                </a:lnTo>
                <a:lnTo>
                  <a:pt x="94322" y="201739"/>
                </a:lnTo>
                <a:lnTo>
                  <a:pt x="95961" y="204355"/>
                </a:lnTo>
                <a:lnTo>
                  <a:pt x="96291" y="208610"/>
                </a:lnTo>
                <a:lnTo>
                  <a:pt x="102831" y="281000"/>
                </a:lnTo>
                <a:lnTo>
                  <a:pt x="103162" y="288201"/>
                </a:lnTo>
                <a:lnTo>
                  <a:pt x="104470" y="293115"/>
                </a:lnTo>
                <a:lnTo>
                  <a:pt x="106108" y="295732"/>
                </a:lnTo>
                <a:lnTo>
                  <a:pt x="107746" y="298678"/>
                </a:lnTo>
                <a:lnTo>
                  <a:pt x="110045" y="299986"/>
                </a:lnTo>
                <a:lnTo>
                  <a:pt x="114960" y="299986"/>
                </a:lnTo>
                <a:lnTo>
                  <a:pt x="117246" y="298678"/>
                </a:lnTo>
                <a:lnTo>
                  <a:pt x="121170" y="294754"/>
                </a:lnTo>
                <a:lnTo>
                  <a:pt x="121170" y="202069"/>
                </a:lnTo>
                <a:lnTo>
                  <a:pt x="218109" y="201739"/>
                </a:lnTo>
                <a:lnTo>
                  <a:pt x="218109" y="284930"/>
                </a:lnTo>
                <a:lnTo>
                  <a:pt x="237439" y="284924"/>
                </a:lnTo>
                <a:lnTo>
                  <a:pt x="237439" y="271170"/>
                </a:lnTo>
                <a:lnTo>
                  <a:pt x="243662" y="206984"/>
                </a:lnTo>
                <a:lnTo>
                  <a:pt x="244640" y="201409"/>
                </a:lnTo>
                <a:lnTo>
                  <a:pt x="246938" y="197484"/>
                </a:lnTo>
                <a:lnTo>
                  <a:pt x="250532" y="194856"/>
                </a:lnTo>
                <a:lnTo>
                  <a:pt x="254139" y="192570"/>
                </a:lnTo>
                <a:close/>
              </a:path>
              <a:path w="254635" h="300355">
                <a:moveTo>
                  <a:pt x="218109" y="284930"/>
                </a:moveTo>
                <a:lnTo>
                  <a:pt x="218109" y="201739"/>
                </a:lnTo>
                <a:lnTo>
                  <a:pt x="217462" y="271170"/>
                </a:lnTo>
                <a:lnTo>
                  <a:pt x="124447" y="271170"/>
                </a:lnTo>
                <a:lnTo>
                  <a:pt x="121170" y="202069"/>
                </a:lnTo>
                <a:lnTo>
                  <a:pt x="121170" y="294754"/>
                </a:lnTo>
                <a:lnTo>
                  <a:pt x="121831" y="294093"/>
                </a:lnTo>
                <a:lnTo>
                  <a:pt x="123139" y="290487"/>
                </a:lnTo>
                <a:lnTo>
                  <a:pt x="123469" y="285584"/>
                </a:lnTo>
                <a:lnTo>
                  <a:pt x="138737" y="285543"/>
                </a:lnTo>
                <a:lnTo>
                  <a:pt x="151608" y="285445"/>
                </a:lnTo>
                <a:lnTo>
                  <a:pt x="185753" y="285063"/>
                </a:lnTo>
                <a:lnTo>
                  <a:pt x="218109" y="284930"/>
                </a:lnTo>
                <a:close/>
              </a:path>
              <a:path w="254635" h="300355">
                <a:moveTo>
                  <a:pt x="249554" y="280669"/>
                </a:moveTo>
                <a:lnTo>
                  <a:pt x="249554" y="275424"/>
                </a:lnTo>
                <a:lnTo>
                  <a:pt x="247916" y="273786"/>
                </a:lnTo>
                <a:lnTo>
                  <a:pt x="244640" y="272708"/>
                </a:lnTo>
                <a:lnTo>
                  <a:pt x="241693" y="271818"/>
                </a:lnTo>
                <a:lnTo>
                  <a:pt x="239077" y="271500"/>
                </a:lnTo>
                <a:lnTo>
                  <a:pt x="237439" y="271170"/>
                </a:lnTo>
                <a:lnTo>
                  <a:pt x="237439" y="284924"/>
                </a:lnTo>
                <a:lnTo>
                  <a:pt x="238747" y="284813"/>
                </a:lnTo>
                <a:lnTo>
                  <a:pt x="242023" y="284264"/>
                </a:lnTo>
                <a:lnTo>
                  <a:pt x="247916" y="282308"/>
                </a:lnTo>
                <a:lnTo>
                  <a:pt x="249554" y="280669"/>
                </a:lnTo>
                <a:close/>
              </a:path>
              <a:path w="254635" h="300355">
                <a:moveTo>
                  <a:pt x="104470" y="112947"/>
                </a:moveTo>
                <a:lnTo>
                  <a:pt x="104470" y="48475"/>
                </a:lnTo>
                <a:lnTo>
                  <a:pt x="103492" y="52400"/>
                </a:lnTo>
                <a:lnTo>
                  <a:pt x="101853" y="56984"/>
                </a:lnTo>
                <a:lnTo>
                  <a:pt x="83184" y="92849"/>
                </a:lnTo>
                <a:lnTo>
                  <a:pt x="57645" y="123799"/>
                </a:lnTo>
                <a:lnTo>
                  <a:pt x="18724" y="156910"/>
                </a:lnTo>
                <a:lnTo>
                  <a:pt x="990" y="167030"/>
                </a:lnTo>
                <a:lnTo>
                  <a:pt x="0" y="169646"/>
                </a:lnTo>
                <a:lnTo>
                  <a:pt x="8521" y="174231"/>
                </a:lnTo>
                <a:lnTo>
                  <a:pt x="15062" y="172923"/>
                </a:lnTo>
                <a:lnTo>
                  <a:pt x="24561" y="168008"/>
                </a:lnTo>
                <a:lnTo>
                  <a:pt x="63538" y="141477"/>
                </a:lnTo>
                <a:lnTo>
                  <a:pt x="97599" y="107416"/>
                </a:lnTo>
                <a:lnTo>
                  <a:pt x="104470" y="112947"/>
                </a:lnTo>
                <a:close/>
              </a:path>
              <a:path w="254635" h="300355">
                <a:moveTo>
                  <a:pt x="136893" y="46177"/>
                </a:moveTo>
                <a:lnTo>
                  <a:pt x="101853" y="21945"/>
                </a:lnTo>
                <a:lnTo>
                  <a:pt x="98907" y="21615"/>
                </a:lnTo>
                <a:lnTo>
                  <a:pt x="87439" y="19977"/>
                </a:lnTo>
                <a:lnTo>
                  <a:pt x="81876" y="20954"/>
                </a:lnTo>
                <a:lnTo>
                  <a:pt x="82537" y="23901"/>
                </a:lnTo>
                <a:lnTo>
                  <a:pt x="83188" y="27181"/>
                </a:lnTo>
                <a:lnTo>
                  <a:pt x="86791" y="30784"/>
                </a:lnTo>
                <a:lnTo>
                  <a:pt x="93014" y="34721"/>
                </a:lnTo>
                <a:lnTo>
                  <a:pt x="99885" y="38646"/>
                </a:lnTo>
                <a:lnTo>
                  <a:pt x="103822" y="42252"/>
                </a:lnTo>
                <a:lnTo>
                  <a:pt x="104152" y="45199"/>
                </a:lnTo>
                <a:lnTo>
                  <a:pt x="104470" y="48475"/>
                </a:lnTo>
                <a:lnTo>
                  <a:pt x="104470" y="112947"/>
                </a:lnTo>
                <a:lnTo>
                  <a:pt x="107416" y="115364"/>
                </a:lnTo>
                <a:lnTo>
                  <a:pt x="107416" y="95300"/>
                </a:lnTo>
                <a:lnTo>
                  <a:pt x="112331" y="89077"/>
                </a:lnTo>
                <a:lnTo>
                  <a:pt x="116585" y="82854"/>
                </a:lnTo>
                <a:lnTo>
                  <a:pt x="120522" y="76631"/>
                </a:lnTo>
                <a:lnTo>
                  <a:pt x="124129" y="70738"/>
                </a:lnTo>
                <a:lnTo>
                  <a:pt x="127393" y="65176"/>
                </a:lnTo>
                <a:lnTo>
                  <a:pt x="132308" y="54698"/>
                </a:lnTo>
                <a:lnTo>
                  <a:pt x="134277" y="51092"/>
                </a:lnTo>
                <a:lnTo>
                  <a:pt x="135585" y="48475"/>
                </a:lnTo>
                <a:lnTo>
                  <a:pt x="136893" y="46177"/>
                </a:lnTo>
                <a:close/>
              </a:path>
              <a:path w="254635" h="300355">
                <a:moveTo>
                  <a:pt x="178168" y="155232"/>
                </a:moveTo>
                <a:lnTo>
                  <a:pt x="152946" y="121170"/>
                </a:lnTo>
                <a:lnTo>
                  <a:pt x="146723" y="117894"/>
                </a:lnTo>
                <a:lnTo>
                  <a:pt x="143446" y="118554"/>
                </a:lnTo>
                <a:lnTo>
                  <a:pt x="140169" y="117576"/>
                </a:lnTo>
                <a:lnTo>
                  <a:pt x="135254" y="115277"/>
                </a:lnTo>
                <a:lnTo>
                  <a:pt x="133299" y="114299"/>
                </a:lnTo>
                <a:lnTo>
                  <a:pt x="129692" y="111671"/>
                </a:lnTo>
                <a:lnTo>
                  <a:pt x="124129" y="107416"/>
                </a:lnTo>
                <a:lnTo>
                  <a:pt x="112991" y="99555"/>
                </a:lnTo>
                <a:lnTo>
                  <a:pt x="107416" y="95300"/>
                </a:lnTo>
                <a:lnTo>
                  <a:pt x="107416" y="115364"/>
                </a:lnTo>
                <a:lnTo>
                  <a:pt x="112331" y="119407"/>
                </a:lnTo>
                <a:lnTo>
                  <a:pt x="119932" y="125751"/>
                </a:lnTo>
                <a:lnTo>
                  <a:pt x="127723" y="132308"/>
                </a:lnTo>
                <a:lnTo>
                  <a:pt x="141765" y="144633"/>
                </a:lnTo>
                <a:lnTo>
                  <a:pt x="152615" y="154254"/>
                </a:lnTo>
                <a:lnTo>
                  <a:pt x="161455" y="161124"/>
                </a:lnTo>
                <a:lnTo>
                  <a:pt x="168008" y="163753"/>
                </a:lnTo>
                <a:lnTo>
                  <a:pt x="172923" y="161785"/>
                </a:lnTo>
                <a:lnTo>
                  <a:pt x="177507" y="160146"/>
                </a:lnTo>
                <a:lnTo>
                  <a:pt x="178168" y="155232"/>
                </a:lnTo>
                <a:close/>
              </a:path>
              <a:path w="254635" h="300355">
                <a:moveTo>
                  <a:pt x="248894" y="13754"/>
                </a:moveTo>
                <a:lnTo>
                  <a:pt x="246278" y="10807"/>
                </a:lnTo>
                <a:lnTo>
                  <a:pt x="240055" y="8508"/>
                </a:lnTo>
                <a:lnTo>
                  <a:pt x="235800" y="6553"/>
                </a:lnTo>
                <a:lnTo>
                  <a:pt x="230238" y="4914"/>
                </a:lnTo>
                <a:lnTo>
                  <a:pt x="215163" y="1638"/>
                </a:lnTo>
                <a:lnTo>
                  <a:pt x="207962" y="660"/>
                </a:lnTo>
                <a:lnTo>
                  <a:pt x="197154" y="0"/>
                </a:lnTo>
                <a:lnTo>
                  <a:pt x="191592" y="1308"/>
                </a:lnTo>
                <a:lnTo>
                  <a:pt x="190931" y="4254"/>
                </a:lnTo>
                <a:lnTo>
                  <a:pt x="189953" y="7200"/>
                </a:lnTo>
                <a:lnTo>
                  <a:pt x="192900" y="10147"/>
                </a:lnTo>
                <a:lnTo>
                  <a:pt x="199123" y="13093"/>
                </a:lnTo>
                <a:lnTo>
                  <a:pt x="207314" y="16370"/>
                </a:lnTo>
                <a:lnTo>
                  <a:pt x="213207" y="19316"/>
                </a:lnTo>
                <a:lnTo>
                  <a:pt x="219748" y="24561"/>
                </a:lnTo>
                <a:lnTo>
                  <a:pt x="221386" y="29476"/>
                </a:lnTo>
                <a:lnTo>
                  <a:pt x="221386" y="36360"/>
                </a:lnTo>
                <a:lnTo>
                  <a:pt x="222707" y="140500"/>
                </a:lnTo>
                <a:lnTo>
                  <a:pt x="222707" y="147700"/>
                </a:lnTo>
                <a:lnTo>
                  <a:pt x="223354" y="156222"/>
                </a:lnTo>
                <a:lnTo>
                  <a:pt x="224993" y="165709"/>
                </a:lnTo>
                <a:lnTo>
                  <a:pt x="226301" y="175209"/>
                </a:lnTo>
                <a:lnTo>
                  <a:pt x="228599" y="180124"/>
                </a:lnTo>
                <a:lnTo>
                  <a:pt x="231876" y="179793"/>
                </a:lnTo>
                <a:lnTo>
                  <a:pt x="235470" y="179463"/>
                </a:lnTo>
                <a:lnTo>
                  <a:pt x="239077" y="174231"/>
                </a:lnTo>
                <a:lnTo>
                  <a:pt x="242023" y="163423"/>
                </a:lnTo>
                <a:lnTo>
                  <a:pt x="243983" y="155189"/>
                </a:lnTo>
                <a:lnTo>
                  <a:pt x="245300" y="147392"/>
                </a:lnTo>
                <a:lnTo>
                  <a:pt x="245300" y="28168"/>
                </a:lnTo>
                <a:lnTo>
                  <a:pt x="245948" y="22263"/>
                </a:lnTo>
                <a:lnTo>
                  <a:pt x="247586" y="18008"/>
                </a:lnTo>
                <a:lnTo>
                  <a:pt x="248894" y="13754"/>
                </a:lnTo>
                <a:close/>
              </a:path>
              <a:path w="254635" h="300355">
                <a:moveTo>
                  <a:pt x="246608" y="128714"/>
                </a:moveTo>
                <a:lnTo>
                  <a:pt x="245300" y="36360"/>
                </a:lnTo>
                <a:lnTo>
                  <a:pt x="245300" y="147392"/>
                </a:lnTo>
                <a:lnTo>
                  <a:pt x="245421" y="146678"/>
                </a:lnTo>
                <a:lnTo>
                  <a:pt x="246306" y="137863"/>
                </a:lnTo>
                <a:lnTo>
                  <a:pt x="246608" y="12871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158083" y="1947252"/>
            <a:ext cx="233679" cy="305435"/>
          </a:xfrm>
          <a:custGeom>
            <a:avLst/>
            <a:gdLst/>
            <a:ahLst/>
            <a:cxnLst/>
            <a:rect l="l" t="t" r="r" b="b"/>
            <a:pathLst>
              <a:path w="233679" h="305435">
                <a:moveTo>
                  <a:pt x="61569" y="83216"/>
                </a:moveTo>
                <a:lnTo>
                  <a:pt x="61569" y="62877"/>
                </a:lnTo>
                <a:lnTo>
                  <a:pt x="61239" y="65163"/>
                </a:lnTo>
                <a:lnTo>
                  <a:pt x="58292" y="68770"/>
                </a:lnTo>
                <a:lnTo>
                  <a:pt x="56337" y="69617"/>
                </a:lnTo>
                <a:lnTo>
                  <a:pt x="50968" y="71515"/>
                </a:lnTo>
                <a:lnTo>
                  <a:pt x="29146" y="78917"/>
                </a:lnTo>
                <a:lnTo>
                  <a:pt x="16443" y="85730"/>
                </a:lnTo>
                <a:lnTo>
                  <a:pt x="7329" y="96318"/>
                </a:lnTo>
                <a:lnTo>
                  <a:pt x="1837" y="110652"/>
                </a:lnTo>
                <a:lnTo>
                  <a:pt x="0" y="128701"/>
                </a:lnTo>
                <a:lnTo>
                  <a:pt x="1473" y="142835"/>
                </a:lnTo>
                <a:lnTo>
                  <a:pt x="5895" y="155311"/>
                </a:lnTo>
                <a:lnTo>
                  <a:pt x="13265" y="166192"/>
                </a:lnTo>
                <a:lnTo>
                  <a:pt x="23583" y="175539"/>
                </a:lnTo>
                <a:lnTo>
                  <a:pt x="25869" y="177002"/>
                </a:lnTo>
                <a:lnTo>
                  <a:pt x="25869" y="128701"/>
                </a:lnTo>
                <a:lnTo>
                  <a:pt x="26724" y="118871"/>
                </a:lnTo>
                <a:lnTo>
                  <a:pt x="54529" y="85102"/>
                </a:lnTo>
                <a:lnTo>
                  <a:pt x="61569" y="83216"/>
                </a:lnTo>
                <a:close/>
              </a:path>
              <a:path w="233679" h="305435">
                <a:moveTo>
                  <a:pt x="121500" y="177214"/>
                </a:moveTo>
                <a:lnTo>
                  <a:pt x="121500" y="128701"/>
                </a:lnTo>
                <a:lnTo>
                  <a:pt x="120698" y="138340"/>
                </a:lnTo>
                <a:lnTo>
                  <a:pt x="118268" y="147121"/>
                </a:lnTo>
                <a:lnTo>
                  <a:pt x="83809" y="174684"/>
                </a:lnTo>
                <a:lnTo>
                  <a:pt x="73685" y="175539"/>
                </a:lnTo>
                <a:lnTo>
                  <a:pt x="63614" y="174679"/>
                </a:lnTo>
                <a:lnTo>
                  <a:pt x="29268" y="146596"/>
                </a:lnTo>
                <a:lnTo>
                  <a:pt x="25869" y="128701"/>
                </a:lnTo>
                <a:lnTo>
                  <a:pt x="25869" y="177002"/>
                </a:lnTo>
                <a:lnTo>
                  <a:pt x="35373" y="183082"/>
                </a:lnTo>
                <a:lnTo>
                  <a:pt x="47653" y="188509"/>
                </a:lnTo>
                <a:lnTo>
                  <a:pt x="60424" y="191787"/>
                </a:lnTo>
                <a:lnTo>
                  <a:pt x="73685" y="192887"/>
                </a:lnTo>
                <a:lnTo>
                  <a:pt x="87005" y="191787"/>
                </a:lnTo>
                <a:lnTo>
                  <a:pt x="99893" y="188509"/>
                </a:lnTo>
                <a:lnTo>
                  <a:pt x="112288" y="183082"/>
                </a:lnTo>
                <a:lnTo>
                  <a:pt x="121500" y="177214"/>
                </a:lnTo>
                <a:close/>
              </a:path>
              <a:path w="233679" h="305435">
                <a:moveTo>
                  <a:pt x="92684" y="60579"/>
                </a:moveTo>
                <a:lnTo>
                  <a:pt x="92354" y="58623"/>
                </a:lnTo>
                <a:lnTo>
                  <a:pt x="90716" y="55676"/>
                </a:lnTo>
                <a:lnTo>
                  <a:pt x="88430" y="51409"/>
                </a:lnTo>
                <a:lnTo>
                  <a:pt x="82207" y="49123"/>
                </a:lnTo>
                <a:lnTo>
                  <a:pt x="71716" y="48133"/>
                </a:lnTo>
                <a:lnTo>
                  <a:pt x="60921" y="47155"/>
                </a:lnTo>
                <a:lnTo>
                  <a:pt x="55346" y="50101"/>
                </a:lnTo>
                <a:lnTo>
                  <a:pt x="55016" y="56324"/>
                </a:lnTo>
                <a:lnTo>
                  <a:pt x="55016" y="58623"/>
                </a:lnTo>
                <a:lnTo>
                  <a:pt x="56337" y="60261"/>
                </a:lnTo>
                <a:lnTo>
                  <a:pt x="61569" y="62877"/>
                </a:lnTo>
                <a:lnTo>
                  <a:pt x="61569" y="83216"/>
                </a:lnTo>
                <a:lnTo>
                  <a:pt x="63614" y="82669"/>
                </a:lnTo>
                <a:lnTo>
                  <a:pt x="73685" y="81864"/>
                </a:lnTo>
                <a:lnTo>
                  <a:pt x="84137" y="82728"/>
                </a:lnTo>
                <a:lnTo>
                  <a:pt x="90068" y="84399"/>
                </a:lnTo>
                <a:lnTo>
                  <a:pt x="90068" y="65493"/>
                </a:lnTo>
                <a:lnTo>
                  <a:pt x="90716" y="63207"/>
                </a:lnTo>
                <a:lnTo>
                  <a:pt x="92684" y="60579"/>
                </a:lnTo>
                <a:close/>
              </a:path>
              <a:path w="233679" h="305435">
                <a:moveTo>
                  <a:pt x="147370" y="128701"/>
                </a:moveTo>
                <a:lnTo>
                  <a:pt x="131350" y="86334"/>
                </a:lnTo>
                <a:lnTo>
                  <a:pt x="106232" y="75217"/>
                </a:lnTo>
                <a:lnTo>
                  <a:pt x="97232" y="71964"/>
                </a:lnTo>
                <a:lnTo>
                  <a:pt x="91854" y="69816"/>
                </a:lnTo>
                <a:lnTo>
                  <a:pt x="90068" y="68770"/>
                </a:lnTo>
                <a:lnTo>
                  <a:pt x="90068" y="84399"/>
                </a:lnTo>
                <a:lnTo>
                  <a:pt x="118310" y="111220"/>
                </a:lnTo>
                <a:lnTo>
                  <a:pt x="121500" y="177214"/>
                </a:lnTo>
                <a:lnTo>
                  <a:pt x="124129" y="175539"/>
                </a:lnTo>
                <a:lnTo>
                  <a:pt x="134249" y="166192"/>
                </a:lnTo>
                <a:lnTo>
                  <a:pt x="141517" y="155311"/>
                </a:lnTo>
                <a:lnTo>
                  <a:pt x="145902" y="142835"/>
                </a:lnTo>
                <a:lnTo>
                  <a:pt x="147370" y="128701"/>
                </a:lnTo>
                <a:close/>
              </a:path>
              <a:path w="233679" h="305435">
                <a:moveTo>
                  <a:pt x="233502" y="13423"/>
                </a:moveTo>
                <a:lnTo>
                  <a:pt x="230885" y="10477"/>
                </a:lnTo>
                <a:lnTo>
                  <a:pt x="224662" y="8178"/>
                </a:lnTo>
                <a:lnTo>
                  <a:pt x="220408" y="6540"/>
                </a:lnTo>
                <a:lnTo>
                  <a:pt x="214515" y="4902"/>
                </a:lnTo>
                <a:lnTo>
                  <a:pt x="199453" y="1638"/>
                </a:lnTo>
                <a:lnTo>
                  <a:pt x="194538" y="977"/>
                </a:lnTo>
                <a:lnTo>
                  <a:pt x="192239" y="647"/>
                </a:lnTo>
                <a:lnTo>
                  <a:pt x="181432" y="0"/>
                </a:lnTo>
                <a:lnTo>
                  <a:pt x="175869" y="1308"/>
                </a:lnTo>
                <a:lnTo>
                  <a:pt x="175209" y="4254"/>
                </a:lnTo>
                <a:lnTo>
                  <a:pt x="174231" y="7200"/>
                </a:lnTo>
                <a:lnTo>
                  <a:pt x="177177" y="10147"/>
                </a:lnTo>
                <a:lnTo>
                  <a:pt x="183730" y="13093"/>
                </a:lnTo>
                <a:lnTo>
                  <a:pt x="191922" y="16370"/>
                </a:lnTo>
                <a:lnTo>
                  <a:pt x="197484" y="19316"/>
                </a:lnTo>
                <a:lnTo>
                  <a:pt x="204038" y="24561"/>
                </a:lnTo>
                <a:lnTo>
                  <a:pt x="205676" y="29464"/>
                </a:lnTo>
                <a:lnTo>
                  <a:pt x="205676" y="36347"/>
                </a:lnTo>
                <a:lnTo>
                  <a:pt x="207106" y="256740"/>
                </a:lnTo>
                <a:lnTo>
                  <a:pt x="207471" y="266047"/>
                </a:lnTo>
                <a:lnTo>
                  <a:pt x="208082" y="275538"/>
                </a:lnTo>
                <a:lnTo>
                  <a:pt x="210261" y="298678"/>
                </a:lnTo>
                <a:lnTo>
                  <a:pt x="212547" y="305219"/>
                </a:lnTo>
                <a:lnTo>
                  <a:pt x="216153" y="304901"/>
                </a:lnTo>
                <a:lnTo>
                  <a:pt x="221068" y="304571"/>
                </a:lnTo>
                <a:lnTo>
                  <a:pt x="224662" y="297357"/>
                </a:lnTo>
                <a:lnTo>
                  <a:pt x="227291" y="282625"/>
                </a:lnTo>
                <a:lnTo>
                  <a:pt x="228817" y="271145"/>
                </a:lnTo>
                <a:lnTo>
                  <a:pt x="229577" y="262525"/>
                </a:lnTo>
                <a:lnTo>
                  <a:pt x="229577" y="28155"/>
                </a:lnTo>
                <a:lnTo>
                  <a:pt x="230238" y="21932"/>
                </a:lnTo>
                <a:lnTo>
                  <a:pt x="233502" y="13423"/>
                </a:lnTo>
                <a:close/>
              </a:path>
              <a:path w="233679" h="305435">
                <a:moveTo>
                  <a:pt x="230885" y="228917"/>
                </a:moveTo>
                <a:lnTo>
                  <a:pt x="229577" y="36347"/>
                </a:lnTo>
                <a:lnTo>
                  <a:pt x="229577" y="262525"/>
                </a:lnTo>
                <a:lnTo>
                  <a:pt x="229946" y="258348"/>
                </a:lnTo>
                <a:lnTo>
                  <a:pt x="230645" y="244262"/>
                </a:lnTo>
                <a:lnTo>
                  <a:pt x="230885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572306" y="1947252"/>
            <a:ext cx="246379" cy="305435"/>
          </a:xfrm>
          <a:custGeom>
            <a:avLst/>
            <a:gdLst/>
            <a:ahLst/>
            <a:cxnLst/>
            <a:rect l="l" t="t" r="r" b="b"/>
            <a:pathLst>
              <a:path w="246379" h="305435">
                <a:moveTo>
                  <a:pt x="95961" y="217204"/>
                </a:moveTo>
                <a:lnTo>
                  <a:pt x="95961" y="200101"/>
                </a:lnTo>
                <a:lnTo>
                  <a:pt x="88099" y="200761"/>
                </a:lnTo>
                <a:lnTo>
                  <a:pt x="62890" y="201904"/>
                </a:lnTo>
                <a:lnTo>
                  <a:pt x="59613" y="202069"/>
                </a:lnTo>
                <a:lnTo>
                  <a:pt x="41262" y="202050"/>
                </a:lnTo>
                <a:lnTo>
                  <a:pt x="36029" y="201739"/>
                </a:lnTo>
                <a:lnTo>
                  <a:pt x="29146" y="201654"/>
                </a:lnTo>
                <a:lnTo>
                  <a:pt x="20307" y="201079"/>
                </a:lnTo>
                <a:lnTo>
                  <a:pt x="6883" y="200101"/>
                </a:lnTo>
                <a:lnTo>
                  <a:pt x="0" y="201409"/>
                </a:lnTo>
                <a:lnTo>
                  <a:pt x="660" y="208610"/>
                </a:lnTo>
                <a:lnTo>
                  <a:pt x="4914" y="212216"/>
                </a:lnTo>
                <a:lnTo>
                  <a:pt x="13754" y="215823"/>
                </a:lnTo>
                <a:lnTo>
                  <a:pt x="27951" y="221730"/>
                </a:lnTo>
                <a:lnTo>
                  <a:pt x="39630" y="225240"/>
                </a:lnTo>
                <a:lnTo>
                  <a:pt x="48851" y="226417"/>
                </a:lnTo>
                <a:lnTo>
                  <a:pt x="55676" y="225323"/>
                </a:lnTo>
                <a:lnTo>
                  <a:pt x="62890" y="222376"/>
                </a:lnTo>
                <a:lnTo>
                  <a:pt x="71069" y="220078"/>
                </a:lnTo>
                <a:lnTo>
                  <a:pt x="79908" y="218439"/>
                </a:lnTo>
                <a:lnTo>
                  <a:pt x="93982" y="217402"/>
                </a:lnTo>
                <a:lnTo>
                  <a:pt x="95961" y="217204"/>
                </a:lnTo>
                <a:close/>
              </a:path>
              <a:path w="246379" h="305435">
                <a:moveTo>
                  <a:pt x="182752" y="47815"/>
                </a:moveTo>
                <a:lnTo>
                  <a:pt x="177177" y="43560"/>
                </a:lnTo>
                <a:lnTo>
                  <a:pt x="165061" y="40614"/>
                </a:lnTo>
                <a:lnTo>
                  <a:pt x="160146" y="39623"/>
                </a:lnTo>
                <a:lnTo>
                  <a:pt x="153606" y="39293"/>
                </a:lnTo>
                <a:lnTo>
                  <a:pt x="138201" y="39954"/>
                </a:lnTo>
                <a:lnTo>
                  <a:pt x="132638" y="41262"/>
                </a:lnTo>
                <a:lnTo>
                  <a:pt x="129692" y="43230"/>
                </a:lnTo>
                <a:lnTo>
                  <a:pt x="126085" y="45516"/>
                </a:lnTo>
                <a:lnTo>
                  <a:pt x="122161" y="46824"/>
                </a:lnTo>
                <a:lnTo>
                  <a:pt x="112331" y="47485"/>
                </a:lnTo>
                <a:lnTo>
                  <a:pt x="108737" y="47815"/>
                </a:lnTo>
                <a:lnTo>
                  <a:pt x="88099" y="47964"/>
                </a:lnTo>
                <a:lnTo>
                  <a:pt x="65506" y="48079"/>
                </a:lnTo>
                <a:lnTo>
                  <a:pt x="57645" y="46507"/>
                </a:lnTo>
                <a:lnTo>
                  <a:pt x="51092" y="44869"/>
                </a:lnTo>
                <a:lnTo>
                  <a:pt x="39954" y="42900"/>
                </a:lnTo>
                <a:lnTo>
                  <a:pt x="36029" y="42652"/>
                </a:lnTo>
                <a:lnTo>
                  <a:pt x="33413" y="42647"/>
                </a:lnTo>
                <a:lnTo>
                  <a:pt x="29146" y="42900"/>
                </a:lnTo>
                <a:lnTo>
                  <a:pt x="16382" y="44208"/>
                </a:lnTo>
                <a:lnTo>
                  <a:pt x="11137" y="46507"/>
                </a:lnTo>
                <a:lnTo>
                  <a:pt x="12776" y="49453"/>
                </a:lnTo>
                <a:lnTo>
                  <a:pt x="14414" y="52730"/>
                </a:lnTo>
                <a:lnTo>
                  <a:pt x="17030" y="54698"/>
                </a:lnTo>
                <a:lnTo>
                  <a:pt x="28498" y="57315"/>
                </a:lnTo>
                <a:lnTo>
                  <a:pt x="33413" y="58953"/>
                </a:lnTo>
                <a:lnTo>
                  <a:pt x="39306" y="62229"/>
                </a:lnTo>
                <a:lnTo>
                  <a:pt x="40614" y="65824"/>
                </a:lnTo>
                <a:lnTo>
                  <a:pt x="40614" y="71399"/>
                </a:lnTo>
                <a:lnTo>
                  <a:pt x="40944" y="124447"/>
                </a:lnTo>
                <a:lnTo>
                  <a:pt x="41262" y="135254"/>
                </a:lnTo>
                <a:lnTo>
                  <a:pt x="44869" y="142138"/>
                </a:lnTo>
                <a:lnTo>
                  <a:pt x="52082" y="145084"/>
                </a:lnTo>
                <a:lnTo>
                  <a:pt x="58953" y="148031"/>
                </a:lnTo>
                <a:lnTo>
                  <a:pt x="65176" y="149328"/>
                </a:lnTo>
                <a:lnTo>
                  <a:pt x="65176" y="61899"/>
                </a:lnTo>
                <a:lnTo>
                  <a:pt x="173253" y="61899"/>
                </a:lnTo>
                <a:lnTo>
                  <a:pt x="179476" y="58953"/>
                </a:lnTo>
                <a:lnTo>
                  <a:pt x="182752" y="47815"/>
                </a:lnTo>
                <a:close/>
              </a:path>
              <a:path w="246379" h="305435">
                <a:moveTo>
                  <a:pt x="184708" y="133286"/>
                </a:moveTo>
                <a:lnTo>
                  <a:pt x="179476" y="129031"/>
                </a:lnTo>
                <a:lnTo>
                  <a:pt x="167360" y="126415"/>
                </a:lnTo>
                <a:lnTo>
                  <a:pt x="162445" y="125107"/>
                </a:lnTo>
                <a:lnTo>
                  <a:pt x="128054" y="132308"/>
                </a:lnTo>
                <a:lnTo>
                  <a:pt x="124129" y="133286"/>
                </a:lnTo>
                <a:lnTo>
                  <a:pt x="115608" y="133946"/>
                </a:lnTo>
                <a:lnTo>
                  <a:pt x="111683" y="133946"/>
                </a:lnTo>
                <a:lnTo>
                  <a:pt x="108737" y="134277"/>
                </a:lnTo>
                <a:lnTo>
                  <a:pt x="75653" y="135254"/>
                </a:lnTo>
                <a:lnTo>
                  <a:pt x="73037" y="135585"/>
                </a:lnTo>
                <a:lnTo>
                  <a:pt x="70738" y="134607"/>
                </a:lnTo>
                <a:lnTo>
                  <a:pt x="68783" y="132968"/>
                </a:lnTo>
                <a:lnTo>
                  <a:pt x="66484" y="131330"/>
                </a:lnTo>
                <a:lnTo>
                  <a:pt x="65506" y="129031"/>
                </a:lnTo>
                <a:lnTo>
                  <a:pt x="65176" y="61899"/>
                </a:lnTo>
                <a:lnTo>
                  <a:pt x="65176" y="149328"/>
                </a:lnTo>
                <a:lnTo>
                  <a:pt x="66484" y="149600"/>
                </a:lnTo>
                <a:lnTo>
                  <a:pt x="80568" y="149581"/>
                </a:lnTo>
                <a:lnTo>
                  <a:pt x="95961" y="149339"/>
                </a:lnTo>
                <a:lnTo>
                  <a:pt x="95961" y="217204"/>
                </a:lnTo>
                <a:lnTo>
                  <a:pt x="110204" y="215779"/>
                </a:lnTo>
                <a:lnTo>
                  <a:pt x="119545" y="214676"/>
                </a:lnTo>
                <a:lnTo>
                  <a:pt x="119545" y="149009"/>
                </a:lnTo>
                <a:lnTo>
                  <a:pt x="160146" y="148124"/>
                </a:lnTo>
                <a:lnTo>
                  <a:pt x="175221" y="148031"/>
                </a:lnTo>
                <a:lnTo>
                  <a:pt x="181444" y="145084"/>
                </a:lnTo>
                <a:lnTo>
                  <a:pt x="184708" y="133286"/>
                </a:lnTo>
                <a:close/>
              </a:path>
              <a:path w="246379" h="305435">
                <a:moveTo>
                  <a:pt x="219760" y="200431"/>
                </a:moveTo>
                <a:lnTo>
                  <a:pt x="219760" y="186677"/>
                </a:lnTo>
                <a:lnTo>
                  <a:pt x="210261" y="188007"/>
                </a:lnTo>
                <a:lnTo>
                  <a:pt x="200804" y="189215"/>
                </a:lnTo>
                <a:lnTo>
                  <a:pt x="162187" y="193951"/>
                </a:lnTo>
                <a:lnTo>
                  <a:pt x="148115" y="195599"/>
                </a:lnTo>
                <a:lnTo>
                  <a:pt x="133921" y="197122"/>
                </a:lnTo>
                <a:lnTo>
                  <a:pt x="119545" y="198462"/>
                </a:lnTo>
                <a:lnTo>
                  <a:pt x="119545" y="214676"/>
                </a:lnTo>
                <a:lnTo>
                  <a:pt x="169970" y="208030"/>
                </a:lnTo>
                <a:lnTo>
                  <a:pt x="205346" y="202737"/>
                </a:lnTo>
                <a:lnTo>
                  <a:pt x="219760" y="200431"/>
                </a:lnTo>
                <a:close/>
              </a:path>
              <a:path w="246379" h="305435">
                <a:moveTo>
                  <a:pt x="246278" y="13423"/>
                </a:moveTo>
                <a:lnTo>
                  <a:pt x="243662" y="10477"/>
                </a:lnTo>
                <a:lnTo>
                  <a:pt x="237439" y="8191"/>
                </a:lnTo>
                <a:lnTo>
                  <a:pt x="233184" y="6553"/>
                </a:lnTo>
                <a:lnTo>
                  <a:pt x="194868" y="0"/>
                </a:lnTo>
                <a:lnTo>
                  <a:pt x="189293" y="1308"/>
                </a:lnTo>
                <a:lnTo>
                  <a:pt x="188645" y="4254"/>
                </a:lnTo>
                <a:lnTo>
                  <a:pt x="187655" y="7200"/>
                </a:lnTo>
                <a:lnTo>
                  <a:pt x="190614" y="10147"/>
                </a:lnTo>
                <a:lnTo>
                  <a:pt x="196824" y="13093"/>
                </a:lnTo>
                <a:lnTo>
                  <a:pt x="204685" y="16370"/>
                </a:lnTo>
                <a:lnTo>
                  <a:pt x="210261" y="19316"/>
                </a:lnTo>
                <a:lnTo>
                  <a:pt x="213855" y="21945"/>
                </a:lnTo>
                <a:lnTo>
                  <a:pt x="217131" y="24561"/>
                </a:lnTo>
                <a:lnTo>
                  <a:pt x="218770" y="29476"/>
                </a:lnTo>
                <a:lnTo>
                  <a:pt x="218770" y="36347"/>
                </a:lnTo>
                <a:lnTo>
                  <a:pt x="219760" y="200431"/>
                </a:lnTo>
                <a:lnTo>
                  <a:pt x="220201" y="256740"/>
                </a:lnTo>
                <a:lnTo>
                  <a:pt x="220572" y="266049"/>
                </a:lnTo>
                <a:lnTo>
                  <a:pt x="221187" y="275543"/>
                </a:lnTo>
                <a:lnTo>
                  <a:pt x="222046" y="285254"/>
                </a:lnTo>
                <a:lnTo>
                  <a:pt x="223024" y="298678"/>
                </a:lnTo>
                <a:lnTo>
                  <a:pt x="225323" y="305231"/>
                </a:lnTo>
                <a:lnTo>
                  <a:pt x="228930" y="304901"/>
                </a:lnTo>
                <a:lnTo>
                  <a:pt x="233832" y="304571"/>
                </a:lnTo>
                <a:lnTo>
                  <a:pt x="237439" y="297370"/>
                </a:lnTo>
                <a:lnTo>
                  <a:pt x="240068" y="282625"/>
                </a:lnTo>
                <a:lnTo>
                  <a:pt x="241594" y="271151"/>
                </a:lnTo>
                <a:lnTo>
                  <a:pt x="242354" y="262530"/>
                </a:lnTo>
                <a:lnTo>
                  <a:pt x="242354" y="28168"/>
                </a:lnTo>
                <a:lnTo>
                  <a:pt x="243014" y="21945"/>
                </a:lnTo>
                <a:lnTo>
                  <a:pt x="246278" y="13423"/>
                </a:lnTo>
                <a:close/>
              </a:path>
              <a:path w="246379" h="305435">
                <a:moveTo>
                  <a:pt x="243662" y="228917"/>
                </a:moveTo>
                <a:lnTo>
                  <a:pt x="242354" y="36347"/>
                </a:lnTo>
                <a:lnTo>
                  <a:pt x="242354" y="262530"/>
                </a:lnTo>
                <a:lnTo>
                  <a:pt x="242722" y="258352"/>
                </a:lnTo>
                <a:lnTo>
                  <a:pt x="243422" y="244263"/>
                </a:lnTo>
                <a:lnTo>
                  <a:pt x="243662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63416" y="1964613"/>
            <a:ext cx="303530" cy="273050"/>
          </a:xfrm>
          <a:custGeom>
            <a:avLst/>
            <a:gdLst/>
            <a:ahLst/>
            <a:cxnLst/>
            <a:rect l="l" t="t" r="r" b="b"/>
            <a:pathLst>
              <a:path w="303529" h="273050">
                <a:moveTo>
                  <a:pt x="99237" y="5232"/>
                </a:moveTo>
                <a:lnTo>
                  <a:pt x="95631" y="2946"/>
                </a:lnTo>
                <a:lnTo>
                  <a:pt x="82207" y="977"/>
                </a:lnTo>
                <a:lnTo>
                  <a:pt x="68453" y="0"/>
                </a:lnTo>
                <a:lnTo>
                  <a:pt x="58293" y="647"/>
                </a:lnTo>
                <a:lnTo>
                  <a:pt x="44538" y="2285"/>
                </a:lnTo>
                <a:lnTo>
                  <a:pt x="39306" y="4584"/>
                </a:lnTo>
                <a:lnTo>
                  <a:pt x="45199" y="10477"/>
                </a:lnTo>
                <a:lnTo>
                  <a:pt x="48793" y="12763"/>
                </a:lnTo>
                <a:lnTo>
                  <a:pt x="53708" y="13754"/>
                </a:lnTo>
                <a:lnTo>
                  <a:pt x="60591" y="14731"/>
                </a:lnTo>
                <a:lnTo>
                  <a:pt x="65493" y="16370"/>
                </a:lnTo>
                <a:lnTo>
                  <a:pt x="68453" y="18008"/>
                </a:lnTo>
                <a:lnTo>
                  <a:pt x="71399" y="19977"/>
                </a:lnTo>
                <a:lnTo>
                  <a:pt x="72707" y="24231"/>
                </a:lnTo>
                <a:lnTo>
                  <a:pt x="72707" y="30454"/>
                </a:lnTo>
                <a:lnTo>
                  <a:pt x="73355" y="76301"/>
                </a:lnTo>
                <a:lnTo>
                  <a:pt x="73355" y="86779"/>
                </a:lnTo>
                <a:lnTo>
                  <a:pt x="76962" y="93332"/>
                </a:lnTo>
                <a:lnTo>
                  <a:pt x="90716" y="99225"/>
                </a:lnTo>
                <a:lnTo>
                  <a:pt x="96608" y="100453"/>
                </a:lnTo>
                <a:lnTo>
                  <a:pt x="96608" y="16700"/>
                </a:lnTo>
                <a:lnTo>
                  <a:pt x="97269" y="12115"/>
                </a:lnTo>
                <a:lnTo>
                  <a:pt x="98247" y="8508"/>
                </a:lnTo>
                <a:lnTo>
                  <a:pt x="99237" y="5232"/>
                </a:lnTo>
                <a:close/>
              </a:path>
              <a:path w="303529" h="273050">
                <a:moveTo>
                  <a:pt x="257416" y="84823"/>
                </a:moveTo>
                <a:lnTo>
                  <a:pt x="252171" y="80556"/>
                </a:lnTo>
                <a:lnTo>
                  <a:pt x="240055" y="77939"/>
                </a:lnTo>
                <a:lnTo>
                  <a:pt x="234492" y="76961"/>
                </a:lnTo>
                <a:lnTo>
                  <a:pt x="227939" y="76301"/>
                </a:lnTo>
                <a:lnTo>
                  <a:pt x="212877" y="76961"/>
                </a:lnTo>
                <a:lnTo>
                  <a:pt x="207302" y="78270"/>
                </a:lnTo>
                <a:lnTo>
                  <a:pt x="204355" y="80556"/>
                </a:lnTo>
                <a:lnTo>
                  <a:pt x="200761" y="82854"/>
                </a:lnTo>
                <a:lnTo>
                  <a:pt x="196824" y="84162"/>
                </a:lnTo>
                <a:lnTo>
                  <a:pt x="192239" y="84823"/>
                </a:lnTo>
                <a:lnTo>
                  <a:pt x="187325" y="85801"/>
                </a:lnTo>
                <a:lnTo>
                  <a:pt x="183730" y="86131"/>
                </a:lnTo>
                <a:lnTo>
                  <a:pt x="180784" y="86131"/>
                </a:lnTo>
                <a:lnTo>
                  <a:pt x="108077" y="86461"/>
                </a:lnTo>
                <a:lnTo>
                  <a:pt x="105460" y="86461"/>
                </a:lnTo>
                <a:lnTo>
                  <a:pt x="103162" y="85801"/>
                </a:lnTo>
                <a:lnTo>
                  <a:pt x="98577" y="82524"/>
                </a:lnTo>
                <a:lnTo>
                  <a:pt x="97269" y="80556"/>
                </a:lnTo>
                <a:lnTo>
                  <a:pt x="97269" y="77609"/>
                </a:lnTo>
                <a:lnTo>
                  <a:pt x="96608" y="22593"/>
                </a:lnTo>
                <a:lnTo>
                  <a:pt x="96608" y="100453"/>
                </a:lnTo>
                <a:lnTo>
                  <a:pt x="98247" y="100794"/>
                </a:lnTo>
                <a:lnTo>
                  <a:pt x="108077" y="100860"/>
                </a:lnTo>
                <a:lnTo>
                  <a:pt x="227939" y="100261"/>
                </a:lnTo>
                <a:lnTo>
                  <a:pt x="247916" y="100215"/>
                </a:lnTo>
                <a:lnTo>
                  <a:pt x="254139" y="97269"/>
                </a:lnTo>
                <a:lnTo>
                  <a:pt x="257416" y="84823"/>
                </a:lnTo>
                <a:close/>
              </a:path>
              <a:path w="303529" h="273050">
                <a:moveTo>
                  <a:pt x="303263" y="150977"/>
                </a:moveTo>
                <a:lnTo>
                  <a:pt x="262120" y="137633"/>
                </a:lnTo>
                <a:lnTo>
                  <a:pt x="249715" y="138407"/>
                </a:lnTo>
                <a:lnTo>
                  <a:pt x="238541" y="140225"/>
                </a:lnTo>
                <a:lnTo>
                  <a:pt x="228600" y="143116"/>
                </a:lnTo>
                <a:lnTo>
                  <a:pt x="226631" y="144094"/>
                </a:lnTo>
                <a:lnTo>
                  <a:pt x="219100" y="144424"/>
                </a:lnTo>
                <a:lnTo>
                  <a:pt x="205676" y="144754"/>
                </a:lnTo>
                <a:lnTo>
                  <a:pt x="195420" y="144950"/>
                </a:lnTo>
                <a:lnTo>
                  <a:pt x="173933" y="145213"/>
                </a:lnTo>
                <a:lnTo>
                  <a:pt x="162763" y="145402"/>
                </a:lnTo>
                <a:lnTo>
                  <a:pt x="151709" y="145218"/>
                </a:lnTo>
                <a:lnTo>
                  <a:pt x="140130" y="145124"/>
                </a:lnTo>
                <a:lnTo>
                  <a:pt x="94970" y="145046"/>
                </a:lnTo>
                <a:lnTo>
                  <a:pt x="87281" y="144945"/>
                </a:lnTo>
                <a:lnTo>
                  <a:pt x="82854" y="144754"/>
                </a:lnTo>
                <a:lnTo>
                  <a:pt x="71919" y="144450"/>
                </a:lnTo>
                <a:lnTo>
                  <a:pt x="62674" y="144054"/>
                </a:lnTo>
                <a:lnTo>
                  <a:pt x="55087" y="143599"/>
                </a:lnTo>
                <a:lnTo>
                  <a:pt x="49123" y="143116"/>
                </a:lnTo>
                <a:lnTo>
                  <a:pt x="42252" y="142786"/>
                </a:lnTo>
                <a:lnTo>
                  <a:pt x="30964" y="142348"/>
                </a:lnTo>
                <a:lnTo>
                  <a:pt x="24561" y="142125"/>
                </a:lnTo>
                <a:lnTo>
                  <a:pt x="14084" y="142186"/>
                </a:lnTo>
                <a:lnTo>
                  <a:pt x="7200" y="143446"/>
                </a:lnTo>
                <a:lnTo>
                  <a:pt x="3606" y="145732"/>
                </a:lnTo>
                <a:lnTo>
                  <a:pt x="0" y="148348"/>
                </a:lnTo>
                <a:lnTo>
                  <a:pt x="3276" y="151625"/>
                </a:lnTo>
                <a:lnTo>
                  <a:pt x="14414" y="155679"/>
                </a:lnTo>
                <a:lnTo>
                  <a:pt x="30964" y="161528"/>
                </a:lnTo>
                <a:lnTo>
                  <a:pt x="44743" y="165220"/>
                </a:lnTo>
                <a:lnTo>
                  <a:pt x="55391" y="166702"/>
                </a:lnTo>
                <a:lnTo>
                  <a:pt x="62877" y="166039"/>
                </a:lnTo>
                <a:lnTo>
                  <a:pt x="70408" y="163741"/>
                </a:lnTo>
                <a:lnTo>
                  <a:pt x="78600" y="162102"/>
                </a:lnTo>
                <a:lnTo>
                  <a:pt x="87281" y="161142"/>
                </a:lnTo>
                <a:lnTo>
                  <a:pt x="88099" y="161124"/>
                </a:lnTo>
                <a:lnTo>
                  <a:pt x="94970" y="160477"/>
                </a:lnTo>
                <a:lnTo>
                  <a:pt x="108077" y="159486"/>
                </a:lnTo>
                <a:lnTo>
                  <a:pt x="118880" y="158874"/>
                </a:lnTo>
                <a:lnTo>
                  <a:pt x="132106" y="158507"/>
                </a:lnTo>
                <a:lnTo>
                  <a:pt x="238541" y="158610"/>
                </a:lnTo>
                <a:lnTo>
                  <a:pt x="247426" y="158796"/>
                </a:lnTo>
                <a:lnTo>
                  <a:pt x="257004" y="159199"/>
                </a:lnTo>
                <a:lnTo>
                  <a:pt x="265595" y="159816"/>
                </a:lnTo>
                <a:lnTo>
                  <a:pt x="278618" y="159858"/>
                </a:lnTo>
                <a:lnTo>
                  <a:pt x="284943" y="159584"/>
                </a:lnTo>
                <a:lnTo>
                  <a:pt x="291147" y="159156"/>
                </a:lnTo>
                <a:lnTo>
                  <a:pt x="299008" y="158508"/>
                </a:lnTo>
                <a:lnTo>
                  <a:pt x="302933" y="155892"/>
                </a:lnTo>
                <a:lnTo>
                  <a:pt x="303263" y="150977"/>
                </a:lnTo>
                <a:close/>
              </a:path>
              <a:path w="303529" h="273050">
                <a:moveTo>
                  <a:pt x="105130" y="195186"/>
                </a:moveTo>
                <a:lnTo>
                  <a:pt x="101523" y="192887"/>
                </a:lnTo>
                <a:lnTo>
                  <a:pt x="92684" y="191579"/>
                </a:lnTo>
                <a:lnTo>
                  <a:pt x="88099" y="190931"/>
                </a:lnTo>
                <a:lnTo>
                  <a:pt x="74345" y="189941"/>
                </a:lnTo>
                <a:lnTo>
                  <a:pt x="64185" y="190601"/>
                </a:lnTo>
                <a:lnTo>
                  <a:pt x="50431" y="192239"/>
                </a:lnTo>
                <a:lnTo>
                  <a:pt x="45199" y="194208"/>
                </a:lnTo>
                <a:lnTo>
                  <a:pt x="51092" y="200101"/>
                </a:lnTo>
                <a:lnTo>
                  <a:pt x="54698" y="202387"/>
                </a:lnTo>
                <a:lnTo>
                  <a:pt x="59283" y="203377"/>
                </a:lnTo>
                <a:lnTo>
                  <a:pt x="66484" y="204685"/>
                </a:lnTo>
                <a:lnTo>
                  <a:pt x="71399" y="206324"/>
                </a:lnTo>
                <a:lnTo>
                  <a:pt x="74345" y="207962"/>
                </a:lnTo>
                <a:lnTo>
                  <a:pt x="76962" y="209918"/>
                </a:lnTo>
                <a:lnTo>
                  <a:pt x="78270" y="213855"/>
                </a:lnTo>
                <a:lnTo>
                  <a:pt x="78270" y="258394"/>
                </a:lnTo>
                <a:lnTo>
                  <a:pt x="81876" y="264947"/>
                </a:lnTo>
                <a:lnTo>
                  <a:pt x="89077" y="267893"/>
                </a:lnTo>
                <a:lnTo>
                  <a:pt x="95961" y="270840"/>
                </a:lnTo>
                <a:lnTo>
                  <a:pt x="102514" y="272205"/>
                </a:lnTo>
                <a:lnTo>
                  <a:pt x="102514" y="206324"/>
                </a:lnTo>
                <a:lnTo>
                  <a:pt x="103162" y="201739"/>
                </a:lnTo>
                <a:lnTo>
                  <a:pt x="105130" y="195186"/>
                </a:lnTo>
                <a:close/>
              </a:path>
              <a:path w="303529" h="273050">
                <a:moveTo>
                  <a:pt x="265595" y="256095"/>
                </a:moveTo>
                <a:lnTo>
                  <a:pt x="260032" y="251840"/>
                </a:lnTo>
                <a:lnTo>
                  <a:pt x="247916" y="249224"/>
                </a:lnTo>
                <a:lnTo>
                  <a:pt x="242671" y="248246"/>
                </a:lnTo>
                <a:lnTo>
                  <a:pt x="236131" y="247916"/>
                </a:lnTo>
                <a:lnTo>
                  <a:pt x="228600" y="248246"/>
                </a:lnTo>
                <a:lnTo>
                  <a:pt x="221068" y="248894"/>
                </a:lnTo>
                <a:lnTo>
                  <a:pt x="215493" y="250202"/>
                </a:lnTo>
                <a:lnTo>
                  <a:pt x="208940" y="254787"/>
                </a:lnTo>
                <a:lnTo>
                  <a:pt x="204685" y="256095"/>
                </a:lnTo>
                <a:lnTo>
                  <a:pt x="199771" y="256425"/>
                </a:lnTo>
                <a:lnTo>
                  <a:pt x="194868" y="257086"/>
                </a:lnTo>
                <a:lnTo>
                  <a:pt x="191262" y="257416"/>
                </a:lnTo>
                <a:lnTo>
                  <a:pt x="188963" y="257416"/>
                </a:lnTo>
                <a:lnTo>
                  <a:pt x="113322" y="258063"/>
                </a:lnTo>
                <a:lnTo>
                  <a:pt x="110693" y="258063"/>
                </a:lnTo>
                <a:lnTo>
                  <a:pt x="108407" y="257416"/>
                </a:lnTo>
                <a:lnTo>
                  <a:pt x="103822" y="254139"/>
                </a:lnTo>
                <a:lnTo>
                  <a:pt x="102514" y="251840"/>
                </a:lnTo>
                <a:lnTo>
                  <a:pt x="102514" y="272205"/>
                </a:lnTo>
                <a:lnTo>
                  <a:pt x="103822" y="272478"/>
                </a:lnTo>
                <a:lnTo>
                  <a:pt x="113322" y="272471"/>
                </a:lnTo>
                <a:lnTo>
                  <a:pt x="236131" y="271260"/>
                </a:lnTo>
                <a:lnTo>
                  <a:pt x="256108" y="271170"/>
                </a:lnTo>
                <a:lnTo>
                  <a:pt x="262331" y="268223"/>
                </a:lnTo>
                <a:lnTo>
                  <a:pt x="263969" y="262000"/>
                </a:lnTo>
                <a:lnTo>
                  <a:pt x="265595" y="256095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306455" y="1947240"/>
            <a:ext cx="236220" cy="305435"/>
          </a:xfrm>
          <a:custGeom>
            <a:avLst/>
            <a:gdLst/>
            <a:ahLst/>
            <a:cxnLst/>
            <a:rect l="l" t="t" r="r" b="b"/>
            <a:pathLst>
              <a:path w="236220" h="305435">
                <a:moveTo>
                  <a:pt x="125095" y="123605"/>
                </a:moveTo>
                <a:lnTo>
                  <a:pt x="125095" y="71716"/>
                </a:lnTo>
                <a:lnTo>
                  <a:pt x="112510" y="98568"/>
                </a:lnTo>
                <a:lnTo>
                  <a:pt x="98361" y="123636"/>
                </a:lnTo>
                <a:lnTo>
                  <a:pt x="65493" y="168668"/>
                </a:lnTo>
                <a:lnTo>
                  <a:pt x="32296" y="203538"/>
                </a:lnTo>
                <a:lnTo>
                  <a:pt x="317" y="227609"/>
                </a:lnTo>
                <a:lnTo>
                  <a:pt x="0" y="229908"/>
                </a:lnTo>
                <a:lnTo>
                  <a:pt x="7200" y="234492"/>
                </a:lnTo>
                <a:lnTo>
                  <a:pt x="14071" y="232854"/>
                </a:lnTo>
                <a:lnTo>
                  <a:pt x="24231" y="226961"/>
                </a:lnTo>
                <a:lnTo>
                  <a:pt x="67929" y="192553"/>
                </a:lnTo>
                <a:lnTo>
                  <a:pt x="101832" y="156064"/>
                </a:lnTo>
                <a:lnTo>
                  <a:pt x="118056" y="134440"/>
                </a:lnTo>
                <a:lnTo>
                  <a:pt x="125095" y="123605"/>
                </a:lnTo>
                <a:close/>
              </a:path>
              <a:path w="236220" h="305435">
                <a:moveTo>
                  <a:pt x="162763" y="61569"/>
                </a:moveTo>
                <a:lnTo>
                  <a:pt x="160134" y="57645"/>
                </a:lnTo>
                <a:lnTo>
                  <a:pt x="151295" y="55346"/>
                </a:lnTo>
                <a:lnTo>
                  <a:pt x="145402" y="54368"/>
                </a:lnTo>
                <a:lnTo>
                  <a:pt x="132956" y="53708"/>
                </a:lnTo>
                <a:lnTo>
                  <a:pt x="128041" y="54698"/>
                </a:lnTo>
                <a:lnTo>
                  <a:pt x="124447" y="56337"/>
                </a:lnTo>
                <a:lnTo>
                  <a:pt x="120205" y="57436"/>
                </a:lnTo>
                <a:lnTo>
                  <a:pt x="73672" y="59711"/>
                </a:lnTo>
                <a:lnTo>
                  <a:pt x="45847" y="59931"/>
                </a:lnTo>
                <a:lnTo>
                  <a:pt x="39624" y="59601"/>
                </a:lnTo>
                <a:lnTo>
                  <a:pt x="29146" y="58953"/>
                </a:lnTo>
                <a:lnTo>
                  <a:pt x="25209" y="58623"/>
                </a:lnTo>
                <a:lnTo>
                  <a:pt x="22923" y="58292"/>
                </a:lnTo>
                <a:lnTo>
                  <a:pt x="14071" y="57381"/>
                </a:lnTo>
                <a:lnTo>
                  <a:pt x="13093" y="57373"/>
                </a:lnTo>
                <a:lnTo>
                  <a:pt x="7848" y="58292"/>
                </a:lnTo>
                <a:lnTo>
                  <a:pt x="3263" y="62877"/>
                </a:lnTo>
                <a:lnTo>
                  <a:pt x="5562" y="66154"/>
                </a:lnTo>
                <a:lnTo>
                  <a:pt x="40932" y="78930"/>
                </a:lnTo>
                <a:lnTo>
                  <a:pt x="45847" y="78270"/>
                </a:lnTo>
                <a:lnTo>
                  <a:pt x="50749" y="77292"/>
                </a:lnTo>
                <a:lnTo>
                  <a:pt x="55016" y="75653"/>
                </a:lnTo>
                <a:lnTo>
                  <a:pt x="55333" y="75653"/>
                </a:lnTo>
                <a:lnTo>
                  <a:pt x="93980" y="72377"/>
                </a:lnTo>
                <a:lnTo>
                  <a:pt x="118209" y="71912"/>
                </a:lnTo>
                <a:lnTo>
                  <a:pt x="125095" y="71716"/>
                </a:lnTo>
                <a:lnTo>
                  <a:pt x="125095" y="123605"/>
                </a:lnTo>
                <a:lnTo>
                  <a:pt x="133541" y="110604"/>
                </a:lnTo>
                <a:lnTo>
                  <a:pt x="148348" y="84493"/>
                </a:lnTo>
                <a:lnTo>
                  <a:pt x="151295" y="78930"/>
                </a:lnTo>
                <a:lnTo>
                  <a:pt x="154901" y="73037"/>
                </a:lnTo>
                <a:lnTo>
                  <a:pt x="158826" y="67132"/>
                </a:lnTo>
                <a:lnTo>
                  <a:pt x="162763" y="61569"/>
                </a:lnTo>
                <a:close/>
              </a:path>
              <a:path w="236220" h="305435">
                <a:moveTo>
                  <a:pt x="235788" y="13423"/>
                </a:moveTo>
                <a:lnTo>
                  <a:pt x="233172" y="10477"/>
                </a:lnTo>
                <a:lnTo>
                  <a:pt x="226949" y="8191"/>
                </a:lnTo>
                <a:lnTo>
                  <a:pt x="222694" y="6553"/>
                </a:lnTo>
                <a:lnTo>
                  <a:pt x="216801" y="4914"/>
                </a:lnTo>
                <a:lnTo>
                  <a:pt x="201726" y="1638"/>
                </a:lnTo>
                <a:lnTo>
                  <a:pt x="194525" y="660"/>
                </a:lnTo>
                <a:lnTo>
                  <a:pt x="183718" y="0"/>
                </a:lnTo>
                <a:lnTo>
                  <a:pt x="178155" y="1308"/>
                </a:lnTo>
                <a:lnTo>
                  <a:pt x="177495" y="4254"/>
                </a:lnTo>
                <a:lnTo>
                  <a:pt x="176517" y="7213"/>
                </a:lnTo>
                <a:lnTo>
                  <a:pt x="179463" y="10159"/>
                </a:lnTo>
                <a:lnTo>
                  <a:pt x="186016" y="13106"/>
                </a:lnTo>
                <a:lnTo>
                  <a:pt x="194195" y="16382"/>
                </a:lnTo>
                <a:lnTo>
                  <a:pt x="199771" y="19329"/>
                </a:lnTo>
                <a:lnTo>
                  <a:pt x="203365" y="21945"/>
                </a:lnTo>
                <a:lnTo>
                  <a:pt x="206641" y="24561"/>
                </a:lnTo>
                <a:lnTo>
                  <a:pt x="208280" y="29476"/>
                </a:lnTo>
                <a:lnTo>
                  <a:pt x="208280" y="36360"/>
                </a:lnTo>
                <a:lnTo>
                  <a:pt x="209711" y="256740"/>
                </a:lnTo>
                <a:lnTo>
                  <a:pt x="210081" y="266049"/>
                </a:lnTo>
                <a:lnTo>
                  <a:pt x="210697" y="275543"/>
                </a:lnTo>
                <a:lnTo>
                  <a:pt x="211556" y="285254"/>
                </a:lnTo>
                <a:lnTo>
                  <a:pt x="212534" y="298678"/>
                </a:lnTo>
                <a:lnTo>
                  <a:pt x="214833" y="305231"/>
                </a:lnTo>
                <a:lnTo>
                  <a:pt x="218440" y="304901"/>
                </a:lnTo>
                <a:lnTo>
                  <a:pt x="223342" y="304571"/>
                </a:lnTo>
                <a:lnTo>
                  <a:pt x="226949" y="297370"/>
                </a:lnTo>
                <a:lnTo>
                  <a:pt x="229565" y="282625"/>
                </a:lnTo>
                <a:lnTo>
                  <a:pt x="231289" y="271153"/>
                </a:lnTo>
                <a:lnTo>
                  <a:pt x="232194" y="261742"/>
                </a:lnTo>
                <a:lnTo>
                  <a:pt x="232194" y="28168"/>
                </a:lnTo>
                <a:lnTo>
                  <a:pt x="232841" y="21945"/>
                </a:lnTo>
                <a:lnTo>
                  <a:pt x="234480" y="17691"/>
                </a:lnTo>
                <a:lnTo>
                  <a:pt x="235788" y="13423"/>
                </a:lnTo>
                <a:close/>
              </a:path>
              <a:path w="236220" h="305435">
                <a:moveTo>
                  <a:pt x="233502" y="228917"/>
                </a:moveTo>
                <a:lnTo>
                  <a:pt x="232194" y="36360"/>
                </a:lnTo>
                <a:lnTo>
                  <a:pt x="232194" y="261742"/>
                </a:lnTo>
                <a:lnTo>
                  <a:pt x="232519" y="258357"/>
                </a:lnTo>
                <a:lnTo>
                  <a:pt x="233256" y="244269"/>
                </a:lnTo>
                <a:lnTo>
                  <a:pt x="233502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632591" y="1947252"/>
            <a:ext cx="226060" cy="300355"/>
          </a:xfrm>
          <a:custGeom>
            <a:avLst/>
            <a:gdLst/>
            <a:ahLst/>
            <a:cxnLst/>
            <a:rect l="l" t="t" r="r" b="b"/>
            <a:pathLst>
              <a:path w="226060" h="300355">
                <a:moveTo>
                  <a:pt x="58953" y="55702"/>
                </a:moveTo>
                <a:lnTo>
                  <a:pt x="58953" y="36677"/>
                </a:lnTo>
                <a:lnTo>
                  <a:pt x="58623" y="38976"/>
                </a:lnTo>
                <a:lnTo>
                  <a:pt x="55676" y="41922"/>
                </a:lnTo>
                <a:lnTo>
                  <a:pt x="53952" y="42660"/>
                </a:lnTo>
                <a:lnTo>
                  <a:pt x="48758" y="44416"/>
                </a:lnTo>
                <a:lnTo>
                  <a:pt x="40064" y="47218"/>
                </a:lnTo>
                <a:lnTo>
                  <a:pt x="27838" y="51092"/>
                </a:lnTo>
                <a:lnTo>
                  <a:pt x="15618" y="57478"/>
                </a:lnTo>
                <a:lnTo>
                  <a:pt x="6923" y="67303"/>
                </a:lnTo>
                <a:lnTo>
                  <a:pt x="1726" y="80567"/>
                </a:lnTo>
                <a:lnTo>
                  <a:pt x="0" y="97269"/>
                </a:lnTo>
                <a:lnTo>
                  <a:pt x="1414" y="110409"/>
                </a:lnTo>
                <a:lnTo>
                  <a:pt x="5654" y="121864"/>
                </a:lnTo>
                <a:lnTo>
                  <a:pt x="12719" y="131664"/>
                </a:lnTo>
                <a:lnTo>
                  <a:pt x="22606" y="139839"/>
                </a:lnTo>
                <a:lnTo>
                  <a:pt x="25552" y="141550"/>
                </a:lnTo>
                <a:lnTo>
                  <a:pt x="25552" y="97269"/>
                </a:lnTo>
                <a:lnTo>
                  <a:pt x="26355" y="88358"/>
                </a:lnTo>
                <a:lnTo>
                  <a:pt x="52897" y="57354"/>
                </a:lnTo>
                <a:lnTo>
                  <a:pt x="58953" y="55702"/>
                </a:lnTo>
                <a:close/>
              </a:path>
              <a:path w="226060" h="300355">
                <a:moveTo>
                  <a:pt x="114300" y="141929"/>
                </a:moveTo>
                <a:lnTo>
                  <a:pt x="114300" y="97269"/>
                </a:lnTo>
                <a:lnTo>
                  <a:pt x="113507" y="105364"/>
                </a:lnTo>
                <a:lnTo>
                  <a:pt x="111148" y="112942"/>
                </a:lnTo>
                <a:lnTo>
                  <a:pt x="79247" y="138392"/>
                </a:lnTo>
                <a:lnTo>
                  <a:pt x="70091" y="139192"/>
                </a:lnTo>
                <a:lnTo>
                  <a:pt x="61125" y="138387"/>
                </a:lnTo>
                <a:lnTo>
                  <a:pt x="28784" y="112534"/>
                </a:lnTo>
                <a:lnTo>
                  <a:pt x="25552" y="97269"/>
                </a:lnTo>
                <a:lnTo>
                  <a:pt x="25552" y="141550"/>
                </a:lnTo>
                <a:lnTo>
                  <a:pt x="68122" y="154754"/>
                </a:lnTo>
                <a:lnTo>
                  <a:pt x="71399" y="154808"/>
                </a:lnTo>
                <a:lnTo>
                  <a:pt x="82185" y="154037"/>
                </a:lnTo>
                <a:lnTo>
                  <a:pt x="93913" y="151422"/>
                </a:lnTo>
                <a:lnTo>
                  <a:pt x="105274" y="147025"/>
                </a:lnTo>
                <a:lnTo>
                  <a:pt x="114300" y="141929"/>
                </a:lnTo>
                <a:close/>
              </a:path>
              <a:path w="226060" h="300355">
                <a:moveTo>
                  <a:pt x="88760" y="33731"/>
                </a:moveTo>
                <a:lnTo>
                  <a:pt x="57315" y="22923"/>
                </a:lnTo>
                <a:lnTo>
                  <a:pt x="51752" y="25222"/>
                </a:lnTo>
                <a:lnTo>
                  <a:pt x="51752" y="32092"/>
                </a:lnTo>
                <a:lnTo>
                  <a:pt x="53060" y="33731"/>
                </a:lnTo>
                <a:lnTo>
                  <a:pt x="56007" y="35039"/>
                </a:lnTo>
                <a:lnTo>
                  <a:pt x="58953" y="36677"/>
                </a:lnTo>
                <a:lnTo>
                  <a:pt x="58953" y="55702"/>
                </a:lnTo>
                <a:lnTo>
                  <a:pt x="61125" y="55109"/>
                </a:lnTo>
                <a:lnTo>
                  <a:pt x="68122" y="54531"/>
                </a:lnTo>
                <a:lnTo>
                  <a:pt x="71399" y="54479"/>
                </a:lnTo>
                <a:lnTo>
                  <a:pt x="79477" y="55166"/>
                </a:lnTo>
                <a:lnTo>
                  <a:pt x="86461" y="57133"/>
                </a:lnTo>
                <a:lnTo>
                  <a:pt x="86461" y="38976"/>
                </a:lnTo>
                <a:lnTo>
                  <a:pt x="86791" y="37007"/>
                </a:lnTo>
                <a:lnTo>
                  <a:pt x="88760" y="33731"/>
                </a:lnTo>
                <a:close/>
              </a:path>
              <a:path w="226060" h="300355">
                <a:moveTo>
                  <a:pt x="102844" y="190601"/>
                </a:moveTo>
                <a:lnTo>
                  <a:pt x="99898" y="188315"/>
                </a:lnTo>
                <a:lnTo>
                  <a:pt x="93675" y="186016"/>
                </a:lnTo>
                <a:lnTo>
                  <a:pt x="84823" y="183718"/>
                </a:lnTo>
                <a:lnTo>
                  <a:pt x="81229" y="182740"/>
                </a:lnTo>
                <a:lnTo>
                  <a:pt x="77622" y="182092"/>
                </a:lnTo>
                <a:lnTo>
                  <a:pt x="70091" y="181432"/>
                </a:lnTo>
                <a:lnTo>
                  <a:pt x="58953" y="182410"/>
                </a:lnTo>
                <a:lnTo>
                  <a:pt x="54038" y="184048"/>
                </a:lnTo>
                <a:lnTo>
                  <a:pt x="55346" y="186677"/>
                </a:lnTo>
                <a:lnTo>
                  <a:pt x="56337" y="189293"/>
                </a:lnTo>
                <a:lnTo>
                  <a:pt x="58305" y="190931"/>
                </a:lnTo>
                <a:lnTo>
                  <a:pt x="60591" y="191909"/>
                </a:lnTo>
                <a:lnTo>
                  <a:pt x="66814" y="193548"/>
                </a:lnTo>
                <a:lnTo>
                  <a:pt x="71399" y="195186"/>
                </a:lnTo>
                <a:lnTo>
                  <a:pt x="74015" y="197154"/>
                </a:lnTo>
                <a:lnTo>
                  <a:pt x="76644" y="199440"/>
                </a:lnTo>
                <a:lnTo>
                  <a:pt x="77952" y="202717"/>
                </a:lnTo>
                <a:lnTo>
                  <a:pt x="77952" y="207302"/>
                </a:lnTo>
                <a:lnTo>
                  <a:pt x="78600" y="270840"/>
                </a:lnTo>
                <a:lnTo>
                  <a:pt x="78930" y="281647"/>
                </a:lnTo>
                <a:lnTo>
                  <a:pt x="79921" y="289179"/>
                </a:lnTo>
                <a:lnTo>
                  <a:pt x="83185" y="297688"/>
                </a:lnTo>
                <a:lnTo>
                  <a:pt x="85813" y="299986"/>
                </a:lnTo>
                <a:lnTo>
                  <a:pt x="93675" y="299986"/>
                </a:lnTo>
                <a:lnTo>
                  <a:pt x="101854" y="285572"/>
                </a:lnTo>
                <a:lnTo>
                  <a:pt x="101854" y="199440"/>
                </a:lnTo>
                <a:lnTo>
                  <a:pt x="102184" y="195846"/>
                </a:lnTo>
                <a:lnTo>
                  <a:pt x="102844" y="190601"/>
                </a:lnTo>
                <a:close/>
              </a:path>
              <a:path w="226060" h="300355">
                <a:moveTo>
                  <a:pt x="198793" y="99555"/>
                </a:moveTo>
                <a:lnTo>
                  <a:pt x="198793" y="86131"/>
                </a:lnTo>
                <a:lnTo>
                  <a:pt x="191922" y="86543"/>
                </a:lnTo>
                <a:lnTo>
                  <a:pt x="184721" y="86883"/>
                </a:lnTo>
                <a:lnTo>
                  <a:pt x="176740" y="87186"/>
                </a:lnTo>
                <a:lnTo>
                  <a:pt x="160485" y="87707"/>
                </a:lnTo>
                <a:lnTo>
                  <a:pt x="149999" y="87769"/>
                </a:lnTo>
                <a:lnTo>
                  <a:pt x="143776" y="87109"/>
                </a:lnTo>
                <a:lnTo>
                  <a:pt x="143116" y="87109"/>
                </a:lnTo>
                <a:lnTo>
                  <a:pt x="142138" y="86779"/>
                </a:lnTo>
                <a:lnTo>
                  <a:pt x="138861" y="86779"/>
                </a:lnTo>
                <a:lnTo>
                  <a:pt x="135053" y="73585"/>
                </a:lnTo>
                <a:lnTo>
                  <a:pt x="129001" y="62999"/>
                </a:lnTo>
                <a:lnTo>
                  <a:pt x="120675" y="55055"/>
                </a:lnTo>
                <a:lnTo>
                  <a:pt x="110045" y="49784"/>
                </a:lnTo>
                <a:lnTo>
                  <a:pt x="93675" y="44652"/>
                </a:lnTo>
                <a:lnTo>
                  <a:pt x="86461" y="42240"/>
                </a:lnTo>
                <a:lnTo>
                  <a:pt x="86461" y="57133"/>
                </a:lnTo>
                <a:lnTo>
                  <a:pt x="87976" y="57559"/>
                </a:lnTo>
                <a:lnTo>
                  <a:pt x="95555" y="61548"/>
                </a:lnTo>
                <a:lnTo>
                  <a:pt x="114300" y="97269"/>
                </a:lnTo>
                <a:lnTo>
                  <a:pt x="114300" y="141929"/>
                </a:lnTo>
                <a:lnTo>
                  <a:pt x="116268" y="140817"/>
                </a:lnTo>
                <a:lnTo>
                  <a:pt x="125848" y="133199"/>
                </a:lnTo>
                <a:lnTo>
                  <a:pt x="132970" y="124077"/>
                </a:lnTo>
                <a:lnTo>
                  <a:pt x="137637" y="113419"/>
                </a:lnTo>
                <a:lnTo>
                  <a:pt x="139852" y="101193"/>
                </a:lnTo>
                <a:lnTo>
                  <a:pt x="148203" y="103842"/>
                </a:lnTo>
                <a:lnTo>
                  <a:pt x="155081" y="105448"/>
                </a:lnTo>
                <a:lnTo>
                  <a:pt x="160485" y="106072"/>
                </a:lnTo>
                <a:lnTo>
                  <a:pt x="164414" y="105778"/>
                </a:lnTo>
                <a:lnTo>
                  <a:pt x="168998" y="104729"/>
                </a:lnTo>
                <a:lnTo>
                  <a:pt x="173253" y="103809"/>
                </a:lnTo>
                <a:lnTo>
                  <a:pt x="177507" y="102501"/>
                </a:lnTo>
                <a:lnTo>
                  <a:pt x="179806" y="101854"/>
                </a:lnTo>
                <a:lnTo>
                  <a:pt x="182422" y="101468"/>
                </a:lnTo>
                <a:lnTo>
                  <a:pt x="184721" y="101060"/>
                </a:lnTo>
                <a:lnTo>
                  <a:pt x="185699" y="100863"/>
                </a:lnTo>
                <a:lnTo>
                  <a:pt x="188645" y="100533"/>
                </a:lnTo>
                <a:lnTo>
                  <a:pt x="191922" y="99992"/>
                </a:lnTo>
                <a:lnTo>
                  <a:pt x="193890" y="99885"/>
                </a:lnTo>
                <a:lnTo>
                  <a:pt x="195199" y="99555"/>
                </a:lnTo>
                <a:lnTo>
                  <a:pt x="198793" y="99555"/>
                </a:lnTo>
                <a:close/>
              </a:path>
              <a:path w="226060" h="300355">
                <a:moveTo>
                  <a:pt x="197815" y="229577"/>
                </a:moveTo>
                <a:lnTo>
                  <a:pt x="197815" y="214833"/>
                </a:lnTo>
                <a:lnTo>
                  <a:pt x="102184" y="215493"/>
                </a:lnTo>
                <a:lnTo>
                  <a:pt x="101854" y="203695"/>
                </a:lnTo>
                <a:lnTo>
                  <a:pt x="101854" y="285572"/>
                </a:lnTo>
                <a:lnTo>
                  <a:pt x="102184" y="285571"/>
                </a:lnTo>
                <a:lnTo>
                  <a:pt x="102184" y="230225"/>
                </a:lnTo>
                <a:lnTo>
                  <a:pt x="197815" y="229577"/>
                </a:lnTo>
                <a:close/>
              </a:path>
              <a:path w="226060" h="300355">
                <a:moveTo>
                  <a:pt x="197815" y="285255"/>
                </a:moveTo>
                <a:lnTo>
                  <a:pt x="197815" y="270179"/>
                </a:lnTo>
                <a:lnTo>
                  <a:pt x="102514" y="270840"/>
                </a:lnTo>
                <a:lnTo>
                  <a:pt x="102184" y="230225"/>
                </a:lnTo>
                <a:lnTo>
                  <a:pt x="102184" y="285571"/>
                </a:lnTo>
                <a:lnTo>
                  <a:pt x="197815" y="285255"/>
                </a:lnTo>
                <a:close/>
              </a:path>
              <a:path w="226060" h="300355">
                <a:moveTo>
                  <a:pt x="225653" y="13754"/>
                </a:moveTo>
                <a:lnTo>
                  <a:pt x="223037" y="10807"/>
                </a:lnTo>
                <a:lnTo>
                  <a:pt x="216814" y="8509"/>
                </a:lnTo>
                <a:lnTo>
                  <a:pt x="212547" y="6553"/>
                </a:lnTo>
                <a:lnTo>
                  <a:pt x="206984" y="4914"/>
                </a:lnTo>
                <a:lnTo>
                  <a:pt x="191922" y="1638"/>
                </a:lnTo>
                <a:lnTo>
                  <a:pt x="187007" y="977"/>
                </a:lnTo>
                <a:lnTo>
                  <a:pt x="184721" y="647"/>
                </a:lnTo>
                <a:lnTo>
                  <a:pt x="173913" y="0"/>
                </a:lnTo>
                <a:lnTo>
                  <a:pt x="168338" y="1308"/>
                </a:lnTo>
                <a:lnTo>
                  <a:pt x="167690" y="4254"/>
                </a:lnTo>
                <a:lnTo>
                  <a:pt x="166700" y="7200"/>
                </a:lnTo>
                <a:lnTo>
                  <a:pt x="169646" y="10147"/>
                </a:lnTo>
                <a:lnTo>
                  <a:pt x="175869" y="13093"/>
                </a:lnTo>
                <a:lnTo>
                  <a:pt x="184061" y="16370"/>
                </a:lnTo>
                <a:lnTo>
                  <a:pt x="189623" y="19316"/>
                </a:lnTo>
                <a:lnTo>
                  <a:pt x="193230" y="21945"/>
                </a:lnTo>
                <a:lnTo>
                  <a:pt x="196507" y="24561"/>
                </a:lnTo>
                <a:lnTo>
                  <a:pt x="198145" y="29476"/>
                </a:lnTo>
                <a:lnTo>
                  <a:pt x="198145" y="36347"/>
                </a:lnTo>
                <a:lnTo>
                  <a:pt x="198793" y="86131"/>
                </a:lnTo>
                <a:lnTo>
                  <a:pt x="198793" y="99555"/>
                </a:lnTo>
                <a:lnTo>
                  <a:pt x="199123" y="99555"/>
                </a:lnTo>
                <a:lnTo>
                  <a:pt x="199453" y="143116"/>
                </a:lnTo>
                <a:lnTo>
                  <a:pt x="200113" y="150977"/>
                </a:lnTo>
                <a:lnTo>
                  <a:pt x="201739" y="159486"/>
                </a:lnTo>
                <a:lnTo>
                  <a:pt x="203060" y="168338"/>
                </a:lnTo>
                <a:lnTo>
                  <a:pt x="205346" y="172593"/>
                </a:lnTo>
                <a:lnTo>
                  <a:pt x="212229" y="171932"/>
                </a:lnTo>
                <a:lnTo>
                  <a:pt x="215823" y="167017"/>
                </a:lnTo>
                <a:lnTo>
                  <a:pt x="218770" y="157200"/>
                </a:lnTo>
                <a:lnTo>
                  <a:pt x="220738" y="149531"/>
                </a:lnTo>
                <a:lnTo>
                  <a:pt x="222046" y="142156"/>
                </a:lnTo>
                <a:lnTo>
                  <a:pt x="222046" y="28155"/>
                </a:lnTo>
                <a:lnTo>
                  <a:pt x="222707" y="22263"/>
                </a:lnTo>
                <a:lnTo>
                  <a:pt x="224345" y="18008"/>
                </a:lnTo>
                <a:lnTo>
                  <a:pt x="225653" y="13754"/>
                </a:lnTo>
                <a:close/>
              </a:path>
              <a:path w="226060" h="300355">
                <a:moveTo>
                  <a:pt x="224993" y="181102"/>
                </a:moveTo>
                <a:lnTo>
                  <a:pt x="221716" y="178485"/>
                </a:lnTo>
                <a:lnTo>
                  <a:pt x="214185" y="176187"/>
                </a:lnTo>
                <a:lnTo>
                  <a:pt x="209600" y="174548"/>
                </a:lnTo>
                <a:lnTo>
                  <a:pt x="188645" y="171072"/>
                </a:lnTo>
                <a:lnTo>
                  <a:pt x="179806" y="171602"/>
                </a:lnTo>
                <a:lnTo>
                  <a:pt x="174891" y="173240"/>
                </a:lnTo>
                <a:lnTo>
                  <a:pt x="176199" y="177825"/>
                </a:lnTo>
                <a:lnTo>
                  <a:pt x="178498" y="179793"/>
                </a:lnTo>
                <a:lnTo>
                  <a:pt x="182422" y="181432"/>
                </a:lnTo>
                <a:lnTo>
                  <a:pt x="187985" y="183400"/>
                </a:lnTo>
                <a:lnTo>
                  <a:pt x="191922" y="185039"/>
                </a:lnTo>
                <a:lnTo>
                  <a:pt x="196507" y="188315"/>
                </a:lnTo>
                <a:lnTo>
                  <a:pt x="197815" y="191262"/>
                </a:lnTo>
                <a:lnTo>
                  <a:pt x="197815" y="285255"/>
                </a:lnTo>
                <a:lnTo>
                  <a:pt x="198145" y="285254"/>
                </a:lnTo>
                <a:lnTo>
                  <a:pt x="198475" y="286880"/>
                </a:lnTo>
                <a:lnTo>
                  <a:pt x="199123" y="288848"/>
                </a:lnTo>
                <a:lnTo>
                  <a:pt x="201739" y="294741"/>
                </a:lnTo>
                <a:lnTo>
                  <a:pt x="204368" y="296049"/>
                </a:lnTo>
                <a:lnTo>
                  <a:pt x="213207" y="296049"/>
                </a:lnTo>
                <a:lnTo>
                  <a:pt x="216484" y="293103"/>
                </a:lnTo>
                <a:lnTo>
                  <a:pt x="218770" y="286880"/>
                </a:lnTo>
                <a:lnTo>
                  <a:pt x="220738" y="280987"/>
                </a:lnTo>
                <a:lnTo>
                  <a:pt x="221716" y="273126"/>
                </a:lnTo>
                <a:lnTo>
                  <a:pt x="221716" y="190601"/>
                </a:lnTo>
                <a:lnTo>
                  <a:pt x="222377" y="186677"/>
                </a:lnTo>
                <a:lnTo>
                  <a:pt x="223685" y="183718"/>
                </a:lnTo>
                <a:lnTo>
                  <a:pt x="224993" y="181102"/>
                </a:lnTo>
                <a:close/>
              </a:path>
              <a:path w="226060" h="300355">
                <a:moveTo>
                  <a:pt x="223354" y="123799"/>
                </a:moveTo>
                <a:lnTo>
                  <a:pt x="222046" y="36347"/>
                </a:lnTo>
                <a:lnTo>
                  <a:pt x="222046" y="142156"/>
                </a:lnTo>
                <a:lnTo>
                  <a:pt x="222167" y="141476"/>
                </a:lnTo>
                <a:lnTo>
                  <a:pt x="223052" y="132881"/>
                </a:lnTo>
                <a:lnTo>
                  <a:pt x="223354" y="123799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911902" y="1967877"/>
            <a:ext cx="294005" cy="227329"/>
          </a:xfrm>
          <a:custGeom>
            <a:avLst/>
            <a:gdLst/>
            <a:ahLst/>
            <a:cxnLst/>
            <a:rect l="l" t="t" r="r" b="b"/>
            <a:pathLst>
              <a:path w="294004" h="227330">
                <a:moveTo>
                  <a:pt x="138214" y="34058"/>
                </a:moveTo>
                <a:lnTo>
                  <a:pt x="138214" y="14731"/>
                </a:lnTo>
                <a:lnTo>
                  <a:pt x="137883" y="17348"/>
                </a:lnTo>
                <a:lnTo>
                  <a:pt x="133946" y="20954"/>
                </a:lnTo>
                <a:lnTo>
                  <a:pt x="131987" y="21806"/>
                </a:lnTo>
                <a:lnTo>
                  <a:pt x="126130" y="23823"/>
                </a:lnTo>
                <a:lnTo>
                  <a:pt x="116405" y="26943"/>
                </a:lnTo>
                <a:lnTo>
                  <a:pt x="102844" y="31102"/>
                </a:lnTo>
                <a:lnTo>
                  <a:pt x="89085" y="37925"/>
                </a:lnTo>
                <a:lnTo>
                  <a:pt x="79259" y="48585"/>
                </a:lnTo>
                <a:lnTo>
                  <a:pt x="73364" y="63115"/>
                </a:lnTo>
                <a:lnTo>
                  <a:pt x="71399" y="81546"/>
                </a:lnTo>
                <a:lnTo>
                  <a:pt x="72991" y="95781"/>
                </a:lnTo>
                <a:lnTo>
                  <a:pt x="77747" y="108480"/>
                </a:lnTo>
                <a:lnTo>
                  <a:pt x="85635" y="119583"/>
                </a:lnTo>
                <a:lnTo>
                  <a:pt x="96621" y="129031"/>
                </a:lnTo>
                <a:lnTo>
                  <a:pt x="97599" y="129627"/>
                </a:lnTo>
                <a:lnTo>
                  <a:pt x="97599" y="81546"/>
                </a:lnTo>
                <a:lnTo>
                  <a:pt x="98520" y="71845"/>
                </a:lnTo>
                <a:lnTo>
                  <a:pt x="128790" y="36550"/>
                </a:lnTo>
                <a:lnTo>
                  <a:pt x="138214" y="34058"/>
                </a:lnTo>
                <a:close/>
              </a:path>
              <a:path w="294004" h="227330">
                <a:moveTo>
                  <a:pt x="201422" y="130221"/>
                </a:moveTo>
                <a:lnTo>
                  <a:pt x="201422" y="81546"/>
                </a:lnTo>
                <a:lnTo>
                  <a:pt x="200557" y="91242"/>
                </a:lnTo>
                <a:lnTo>
                  <a:pt x="197942" y="100172"/>
                </a:lnTo>
                <a:lnTo>
                  <a:pt x="160712" y="128815"/>
                </a:lnTo>
                <a:lnTo>
                  <a:pt x="149669" y="129679"/>
                </a:lnTo>
                <a:lnTo>
                  <a:pt x="138677" y="128765"/>
                </a:lnTo>
                <a:lnTo>
                  <a:pt x="105888" y="107796"/>
                </a:lnTo>
                <a:lnTo>
                  <a:pt x="97599" y="81546"/>
                </a:lnTo>
                <a:lnTo>
                  <a:pt x="97599" y="129627"/>
                </a:lnTo>
                <a:lnTo>
                  <a:pt x="109330" y="136766"/>
                </a:lnTo>
                <a:lnTo>
                  <a:pt x="122407" y="142290"/>
                </a:lnTo>
                <a:lnTo>
                  <a:pt x="135853" y="145605"/>
                </a:lnTo>
                <a:lnTo>
                  <a:pt x="149669" y="146710"/>
                </a:lnTo>
                <a:lnTo>
                  <a:pt x="163867" y="145605"/>
                </a:lnTo>
                <a:lnTo>
                  <a:pt x="177509" y="142290"/>
                </a:lnTo>
                <a:lnTo>
                  <a:pt x="190658" y="136766"/>
                </a:lnTo>
                <a:lnTo>
                  <a:pt x="201422" y="130221"/>
                </a:lnTo>
                <a:close/>
              </a:path>
              <a:path w="294004" h="227330">
                <a:moveTo>
                  <a:pt x="168998" y="12445"/>
                </a:moveTo>
                <a:lnTo>
                  <a:pt x="168338" y="10807"/>
                </a:lnTo>
                <a:lnTo>
                  <a:pt x="166370" y="9169"/>
                </a:lnTo>
                <a:lnTo>
                  <a:pt x="163423" y="4254"/>
                </a:lnTo>
                <a:lnTo>
                  <a:pt x="156883" y="1638"/>
                </a:lnTo>
                <a:lnTo>
                  <a:pt x="146392" y="647"/>
                </a:lnTo>
                <a:lnTo>
                  <a:pt x="135585" y="0"/>
                </a:lnTo>
                <a:lnTo>
                  <a:pt x="130022" y="2946"/>
                </a:lnTo>
                <a:lnTo>
                  <a:pt x="129362" y="9817"/>
                </a:lnTo>
                <a:lnTo>
                  <a:pt x="129362" y="11137"/>
                </a:lnTo>
                <a:lnTo>
                  <a:pt x="131000" y="12445"/>
                </a:lnTo>
                <a:lnTo>
                  <a:pt x="134607" y="13423"/>
                </a:lnTo>
                <a:lnTo>
                  <a:pt x="138214" y="14731"/>
                </a:lnTo>
                <a:lnTo>
                  <a:pt x="138214" y="34058"/>
                </a:lnTo>
                <a:lnTo>
                  <a:pt x="138677" y="33935"/>
                </a:lnTo>
                <a:lnTo>
                  <a:pt x="149669" y="33070"/>
                </a:lnTo>
                <a:lnTo>
                  <a:pt x="161087" y="33992"/>
                </a:lnTo>
                <a:lnTo>
                  <a:pt x="167030" y="35609"/>
                </a:lnTo>
                <a:lnTo>
                  <a:pt x="167030" y="17678"/>
                </a:lnTo>
                <a:lnTo>
                  <a:pt x="167360" y="15392"/>
                </a:lnTo>
                <a:lnTo>
                  <a:pt x="168338" y="13754"/>
                </a:lnTo>
                <a:lnTo>
                  <a:pt x="168998" y="12445"/>
                </a:lnTo>
                <a:close/>
              </a:path>
              <a:path w="294004" h="227330">
                <a:moveTo>
                  <a:pt x="228269" y="81546"/>
                </a:moveTo>
                <a:lnTo>
                  <a:pt x="211140" y="38714"/>
                </a:lnTo>
                <a:lnTo>
                  <a:pt x="184298" y="27221"/>
                </a:lnTo>
                <a:lnTo>
                  <a:pt x="174683" y="23906"/>
                </a:lnTo>
                <a:lnTo>
                  <a:pt x="168938" y="21816"/>
                </a:lnTo>
                <a:lnTo>
                  <a:pt x="167030" y="20954"/>
                </a:lnTo>
                <a:lnTo>
                  <a:pt x="167030" y="35609"/>
                </a:lnTo>
                <a:lnTo>
                  <a:pt x="197983" y="63819"/>
                </a:lnTo>
                <a:lnTo>
                  <a:pt x="201422" y="81546"/>
                </a:lnTo>
                <a:lnTo>
                  <a:pt x="201422" y="130221"/>
                </a:lnTo>
                <a:lnTo>
                  <a:pt x="203377" y="129031"/>
                </a:lnTo>
                <a:lnTo>
                  <a:pt x="214312" y="119583"/>
                </a:lnTo>
                <a:lnTo>
                  <a:pt x="222086" y="108480"/>
                </a:lnTo>
                <a:lnTo>
                  <a:pt x="226728" y="95781"/>
                </a:lnTo>
                <a:lnTo>
                  <a:pt x="228269" y="81546"/>
                </a:lnTo>
                <a:close/>
              </a:path>
              <a:path w="294004" h="227330">
                <a:moveTo>
                  <a:pt x="293776" y="213194"/>
                </a:moveTo>
                <a:lnTo>
                  <a:pt x="293776" y="208279"/>
                </a:lnTo>
                <a:lnTo>
                  <a:pt x="292230" y="203677"/>
                </a:lnTo>
                <a:lnTo>
                  <a:pt x="287096" y="200177"/>
                </a:lnTo>
                <a:lnTo>
                  <a:pt x="278342" y="197782"/>
                </a:lnTo>
                <a:lnTo>
                  <a:pt x="265938" y="196494"/>
                </a:lnTo>
                <a:lnTo>
                  <a:pt x="252308" y="196301"/>
                </a:lnTo>
                <a:lnTo>
                  <a:pt x="239937" y="197150"/>
                </a:lnTo>
                <a:lnTo>
                  <a:pt x="228858" y="198982"/>
                </a:lnTo>
                <a:lnTo>
                  <a:pt x="219100" y="201739"/>
                </a:lnTo>
                <a:lnTo>
                  <a:pt x="217131" y="202717"/>
                </a:lnTo>
                <a:lnTo>
                  <a:pt x="209270" y="203377"/>
                </a:lnTo>
                <a:lnTo>
                  <a:pt x="195846" y="204025"/>
                </a:lnTo>
                <a:lnTo>
                  <a:pt x="185788" y="204647"/>
                </a:lnTo>
                <a:lnTo>
                  <a:pt x="175791" y="205051"/>
                </a:lnTo>
                <a:lnTo>
                  <a:pt x="165916" y="205268"/>
                </a:lnTo>
                <a:lnTo>
                  <a:pt x="132680" y="205374"/>
                </a:lnTo>
                <a:lnTo>
                  <a:pt x="121357" y="205472"/>
                </a:lnTo>
                <a:lnTo>
                  <a:pt x="110375" y="205663"/>
                </a:lnTo>
                <a:lnTo>
                  <a:pt x="94322" y="206032"/>
                </a:lnTo>
                <a:lnTo>
                  <a:pt x="86469" y="206128"/>
                </a:lnTo>
                <a:lnTo>
                  <a:pt x="71600" y="205686"/>
                </a:lnTo>
                <a:lnTo>
                  <a:pt x="62352" y="205257"/>
                </a:lnTo>
                <a:lnTo>
                  <a:pt x="54764" y="204704"/>
                </a:lnTo>
                <a:lnTo>
                  <a:pt x="48806" y="204025"/>
                </a:lnTo>
                <a:lnTo>
                  <a:pt x="41922" y="203377"/>
                </a:lnTo>
                <a:lnTo>
                  <a:pt x="31341" y="202964"/>
                </a:lnTo>
                <a:lnTo>
                  <a:pt x="24244" y="202717"/>
                </a:lnTo>
                <a:lnTo>
                  <a:pt x="14084" y="202717"/>
                </a:lnTo>
                <a:lnTo>
                  <a:pt x="7213" y="204025"/>
                </a:lnTo>
                <a:lnTo>
                  <a:pt x="0" y="209918"/>
                </a:lnTo>
                <a:lnTo>
                  <a:pt x="3276" y="213194"/>
                </a:lnTo>
                <a:lnTo>
                  <a:pt x="14084" y="216141"/>
                </a:lnTo>
                <a:lnTo>
                  <a:pt x="31341" y="221738"/>
                </a:lnTo>
                <a:lnTo>
                  <a:pt x="45280" y="225274"/>
                </a:lnTo>
                <a:lnTo>
                  <a:pt x="55902" y="226783"/>
                </a:lnTo>
                <a:lnTo>
                  <a:pt x="63207" y="226301"/>
                </a:lnTo>
                <a:lnTo>
                  <a:pt x="70751" y="224332"/>
                </a:lnTo>
                <a:lnTo>
                  <a:pt x="78600" y="223024"/>
                </a:lnTo>
                <a:lnTo>
                  <a:pt x="87452" y="222034"/>
                </a:lnTo>
                <a:lnTo>
                  <a:pt x="88099" y="221716"/>
                </a:lnTo>
                <a:lnTo>
                  <a:pt x="94322" y="221056"/>
                </a:lnTo>
                <a:lnTo>
                  <a:pt x="143459" y="218042"/>
                </a:lnTo>
                <a:lnTo>
                  <a:pt x="165916" y="217988"/>
                </a:lnTo>
                <a:lnTo>
                  <a:pt x="178149" y="217678"/>
                </a:lnTo>
                <a:lnTo>
                  <a:pt x="193351" y="217373"/>
                </a:lnTo>
                <a:lnTo>
                  <a:pt x="206771" y="217191"/>
                </a:lnTo>
                <a:lnTo>
                  <a:pt x="228886" y="217248"/>
                </a:lnTo>
                <a:lnTo>
                  <a:pt x="238626" y="217579"/>
                </a:lnTo>
                <a:lnTo>
                  <a:pt x="247690" y="218096"/>
                </a:lnTo>
                <a:lnTo>
                  <a:pt x="256108" y="218770"/>
                </a:lnTo>
                <a:lnTo>
                  <a:pt x="262677" y="218832"/>
                </a:lnTo>
                <a:lnTo>
                  <a:pt x="269125" y="218560"/>
                </a:lnTo>
                <a:lnTo>
                  <a:pt x="275449" y="217984"/>
                </a:lnTo>
                <a:lnTo>
                  <a:pt x="281647" y="217131"/>
                </a:lnTo>
                <a:lnTo>
                  <a:pt x="289839" y="216141"/>
                </a:lnTo>
                <a:lnTo>
                  <a:pt x="293776" y="21319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224627" y="1979015"/>
            <a:ext cx="292735" cy="221615"/>
          </a:xfrm>
          <a:custGeom>
            <a:avLst/>
            <a:gdLst/>
            <a:ahLst/>
            <a:cxnLst/>
            <a:rect l="l" t="t" r="r" b="b"/>
            <a:pathLst>
              <a:path w="292735" h="221614">
                <a:moveTo>
                  <a:pt x="135585" y="212477"/>
                </a:moveTo>
                <a:lnTo>
                  <a:pt x="135585" y="199440"/>
                </a:lnTo>
                <a:lnTo>
                  <a:pt x="126039" y="199241"/>
                </a:lnTo>
                <a:lnTo>
                  <a:pt x="102825" y="199121"/>
                </a:lnTo>
                <a:lnTo>
                  <a:pt x="96278" y="199341"/>
                </a:lnTo>
                <a:lnTo>
                  <a:pt x="86448" y="199440"/>
                </a:lnTo>
                <a:lnTo>
                  <a:pt x="82854" y="199110"/>
                </a:lnTo>
                <a:lnTo>
                  <a:pt x="76301" y="199072"/>
                </a:lnTo>
                <a:lnTo>
                  <a:pt x="67462" y="198945"/>
                </a:lnTo>
                <a:lnTo>
                  <a:pt x="62547" y="198830"/>
                </a:lnTo>
                <a:lnTo>
                  <a:pt x="54895" y="198424"/>
                </a:lnTo>
                <a:lnTo>
                  <a:pt x="49123" y="197802"/>
                </a:lnTo>
                <a:lnTo>
                  <a:pt x="42240" y="197154"/>
                </a:lnTo>
                <a:lnTo>
                  <a:pt x="34061" y="196824"/>
                </a:lnTo>
                <a:lnTo>
                  <a:pt x="14401" y="196164"/>
                </a:lnTo>
                <a:lnTo>
                  <a:pt x="7531" y="197472"/>
                </a:lnTo>
                <a:lnTo>
                  <a:pt x="3924" y="200431"/>
                </a:lnTo>
                <a:lnTo>
                  <a:pt x="0" y="203377"/>
                </a:lnTo>
                <a:lnTo>
                  <a:pt x="3263" y="206324"/>
                </a:lnTo>
                <a:lnTo>
                  <a:pt x="14401" y="210035"/>
                </a:lnTo>
                <a:lnTo>
                  <a:pt x="30954" y="215886"/>
                </a:lnTo>
                <a:lnTo>
                  <a:pt x="44700" y="219581"/>
                </a:lnTo>
                <a:lnTo>
                  <a:pt x="55251" y="221064"/>
                </a:lnTo>
                <a:lnTo>
                  <a:pt x="62547" y="220395"/>
                </a:lnTo>
                <a:lnTo>
                  <a:pt x="70078" y="218109"/>
                </a:lnTo>
                <a:lnTo>
                  <a:pt x="78270" y="216471"/>
                </a:lnTo>
                <a:lnTo>
                  <a:pt x="87109" y="215493"/>
                </a:lnTo>
                <a:lnTo>
                  <a:pt x="87439" y="215163"/>
                </a:lnTo>
                <a:lnTo>
                  <a:pt x="93662" y="214502"/>
                </a:lnTo>
                <a:lnTo>
                  <a:pt x="105117" y="213525"/>
                </a:lnTo>
                <a:lnTo>
                  <a:pt x="114955" y="212913"/>
                </a:lnTo>
                <a:lnTo>
                  <a:pt x="126039" y="212583"/>
                </a:lnTo>
                <a:lnTo>
                  <a:pt x="135585" y="212477"/>
                </a:lnTo>
                <a:close/>
              </a:path>
              <a:path w="292735" h="221614">
                <a:moveTo>
                  <a:pt x="205994" y="82877"/>
                </a:moveTo>
                <a:lnTo>
                  <a:pt x="205994" y="18986"/>
                </a:lnTo>
                <a:lnTo>
                  <a:pt x="204355" y="68440"/>
                </a:lnTo>
                <a:lnTo>
                  <a:pt x="195429" y="68644"/>
                </a:lnTo>
                <a:lnTo>
                  <a:pt x="183189" y="68770"/>
                </a:lnTo>
                <a:lnTo>
                  <a:pt x="128342" y="69214"/>
                </a:lnTo>
                <a:lnTo>
                  <a:pt x="96278" y="69310"/>
                </a:lnTo>
                <a:lnTo>
                  <a:pt x="89395" y="69187"/>
                </a:lnTo>
                <a:lnTo>
                  <a:pt x="87109" y="69100"/>
                </a:lnTo>
                <a:lnTo>
                  <a:pt x="81546" y="67792"/>
                </a:lnTo>
                <a:lnTo>
                  <a:pt x="76301" y="66801"/>
                </a:lnTo>
                <a:lnTo>
                  <a:pt x="65163" y="65493"/>
                </a:lnTo>
                <a:lnTo>
                  <a:pt x="58293" y="65551"/>
                </a:lnTo>
                <a:lnTo>
                  <a:pt x="53708" y="65824"/>
                </a:lnTo>
                <a:lnTo>
                  <a:pt x="44208" y="67462"/>
                </a:lnTo>
                <a:lnTo>
                  <a:pt x="39293" y="69100"/>
                </a:lnTo>
                <a:lnTo>
                  <a:pt x="38646" y="73685"/>
                </a:lnTo>
                <a:lnTo>
                  <a:pt x="42570" y="75971"/>
                </a:lnTo>
                <a:lnTo>
                  <a:pt x="50761" y="78270"/>
                </a:lnTo>
                <a:lnTo>
                  <a:pt x="54895" y="79220"/>
                </a:lnTo>
                <a:lnTo>
                  <a:pt x="58293" y="80238"/>
                </a:lnTo>
                <a:lnTo>
                  <a:pt x="60248" y="81216"/>
                </a:lnTo>
                <a:lnTo>
                  <a:pt x="62217" y="82524"/>
                </a:lnTo>
                <a:lnTo>
                  <a:pt x="63207" y="84823"/>
                </a:lnTo>
                <a:lnTo>
                  <a:pt x="63207" y="88417"/>
                </a:lnTo>
                <a:lnTo>
                  <a:pt x="63855" y="123139"/>
                </a:lnTo>
                <a:lnTo>
                  <a:pt x="63855" y="133946"/>
                </a:lnTo>
                <a:lnTo>
                  <a:pt x="67462" y="140169"/>
                </a:lnTo>
                <a:lnTo>
                  <a:pt x="74663" y="142455"/>
                </a:lnTo>
                <a:lnTo>
                  <a:pt x="81546" y="144754"/>
                </a:lnTo>
                <a:lnTo>
                  <a:pt x="87769" y="145529"/>
                </a:lnTo>
                <a:lnTo>
                  <a:pt x="87769" y="83502"/>
                </a:lnTo>
                <a:lnTo>
                  <a:pt x="126736" y="83376"/>
                </a:lnTo>
                <a:lnTo>
                  <a:pt x="171268" y="83032"/>
                </a:lnTo>
                <a:lnTo>
                  <a:pt x="192239" y="82912"/>
                </a:lnTo>
                <a:lnTo>
                  <a:pt x="205994" y="82877"/>
                </a:lnTo>
                <a:close/>
              </a:path>
              <a:path w="292735" h="221614">
                <a:moveTo>
                  <a:pt x="241363" y="7531"/>
                </a:moveTo>
                <a:lnTo>
                  <a:pt x="238747" y="4914"/>
                </a:lnTo>
                <a:lnTo>
                  <a:pt x="231203" y="2285"/>
                </a:lnTo>
                <a:lnTo>
                  <a:pt x="226288" y="647"/>
                </a:lnTo>
                <a:lnTo>
                  <a:pt x="221386" y="0"/>
                </a:lnTo>
                <a:lnTo>
                  <a:pt x="210908" y="647"/>
                </a:lnTo>
                <a:lnTo>
                  <a:pt x="206641" y="1955"/>
                </a:lnTo>
                <a:lnTo>
                  <a:pt x="203365" y="3594"/>
                </a:lnTo>
                <a:lnTo>
                  <a:pt x="198155" y="4644"/>
                </a:lnTo>
                <a:lnTo>
                  <a:pt x="187445" y="5357"/>
                </a:lnTo>
                <a:lnTo>
                  <a:pt x="171268" y="5764"/>
                </a:lnTo>
                <a:lnTo>
                  <a:pt x="82854" y="5812"/>
                </a:lnTo>
                <a:lnTo>
                  <a:pt x="67462" y="4914"/>
                </a:lnTo>
                <a:lnTo>
                  <a:pt x="52400" y="3276"/>
                </a:lnTo>
                <a:lnTo>
                  <a:pt x="47155" y="4254"/>
                </a:lnTo>
                <a:lnTo>
                  <a:pt x="43878" y="10147"/>
                </a:lnTo>
                <a:lnTo>
                  <a:pt x="44856" y="12445"/>
                </a:lnTo>
                <a:lnTo>
                  <a:pt x="49123" y="14731"/>
                </a:lnTo>
                <a:lnTo>
                  <a:pt x="60248" y="20385"/>
                </a:lnTo>
                <a:lnTo>
                  <a:pt x="69505" y="24064"/>
                </a:lnTo>
                <a:lnTo>
                  <a:pt x="76936" y="25785"/>
                </a:lnTo>
                <a:lnTo>
                  <a:pt x="81546" y="25582"/>
                </a:lnTo>
                <a:lnTo>
                  <a:pt x="82854" y="25466"/>
                </a:lnTo>
                <a:lnTo>
                  <a:pt x="88417" y="24231"/>
                </a:lnTo>
                <a:lnTo>
                  <a:pt x="92671" y="23253"/>
                </a:lnTo>
                <a:lnTo>
                  <a:pt x="94970" y="22923"/>
                </a:lnTo>
                <a:lnTo>
                  <a:pt x="95300" y="22923"/>
                </a:lnTo>
                <a:lnTo>
                  <a:pt x="97256" y="22593"/>
                </a:lnTo>
                <a:lnTo>
                  <a:pt x="104470" y="20624"/>
                </a:lnTo>
                <a:lnTo>
                  <a:pt x="107746" y="20294"/>
                </a:lnTo>
                <a:lnTo>
                  <a:pt x="149656" y="19092"/>
                </a:lnTo>
                <a:lnTo>
                  <a:pt x="205994" y="18986"/>
                </a:lnTo>
                <a:lnTo>
                  <a:pt x="205994" y="82877"/>
                </a:lnTo>
                <a:lnTo>
                  <a:pt x="224663" y="82854"/>
                </a:lnTo>
                <a:lnTo>
                  <a:pt x="224663" y="70408"/>
                </a:lnTo>
                <a:lnTo>
                  <a:pt x="233502" y="16370"/>
                </a:lnTo>
                <a:lnTo>
                  <a:pt x="235470" y="12763"/>
                </a:lnTo>
                <a:lnTo>
                  <a:pt x="241363" y="7531"/>
                </a:lnTo>
                <a:close/>
              </a:path>
              <a:path w="292735" h="221614">
                <a:moveTo>
                  <a:pt x="252818" y="131000"/>
                </a:moveTo>
                <a:lnTo>
                  <a:pt x="247256" y="127393"/>
                </a:lnTo>
                <a:lnTo>
                  <a:pt x="235140" y="125094"/>
                </a:lnTo>
                <a:lnTo>
                  <a:pt x="229895" y="123786"/>
                </a:lnTo>
                <a:lnTo>
                  <a:pt x="227212" y="123651"/>
                </a:lnTo>
                <a:lnTo>
                  <a:pt x="221386" y="123542"/>
                </a:lnTo>
                <a:lnTo>
                  <a:pt x="216801" y="123743"/>
                </a:lnTo>
                <a:lnTo>
                  <a:pt x="195834" y="129679"/>
                </a:lnTo>
                <a:lnTo>
                  <a:pt x="192239" y="130670"/>
                </a:lnTo>
                <a:lnTo>
                  <a:pt x="179463" y="131648"/>
                </a:lnTo>
                <a:lnTo>
                  <a:pt x="96278" y="131978"/>
                </a:lnTo>
                <a:lnTo>
                  <a:pt x="93980" y="131000"/>
                </a:lnTo>
                <a:lnTo>
                  <a:pt x="89395" y="127723"/>
                </a:lnTo>
                <a:lnTo>
                  <a:pt x="88417" y="125425"/>
                </a:lnTo>
                <a:lnTo>
                  <a:pt x="88417" y="122478"/>
                </a:lnTo>
                <a:lnTo>
                  <a:pt x="87769" y="83502"/>
                </a:lnTo>
                <a:lnTo>
                  <a:pt x="87769" y="145529"/>
                </a:lnTo>
                <a:lnTo>
                  <a:pt x="88417" y="145610"/>
                </a:lnTo>
                <a:lnTo>
                  <a:pt x="135585" y="145732"/>
                </a:lnTo>
                <a:lnTo>
                  <a:pt x="135585" y="212477"/>
                </a:lnTo>
                <a:lnTo>
                  <a:pt x="159156" y="212542"/>
                </a:lnTo>
                <a:lnTo>
                  <a:pt x="159156" y="145732"/>
                </a:lnTo>
                <a:lnTo>
                  <a:pt x="232841" y="145383"/>
                </a:lnTo>
                <a:lnTo>
                  <a:pt x="243001" y="145084"/>
                </a:lnTo>
                <a:lnTo>
                  <a:pt x="249555" y="142125"/>
                </a:lnTo>
                <a:lnTo>
                  <a:pt x="252818" y="131000"/>
                </a:lnTo>
                <a:close/>
              </a:path>
              <a:path w="292735" h="221614">
                <a:moveTo>
                  <a:pt x="292125" y="204025"/>
                </a:moveTo>
                <a:lnTo>
                  <a:pt x="249555" y="191732"/>
                </a:lnTo>
                <a:lnTo>
                  <a:pt x="238291" y="192404"/>
                </a:lnTo>
                <a:lnTo>
                  <a:pt x="227212" y="194124"/>
                </a:lnTo>
                <a:lnTo>
                  <a:pt x="217449" y="196824"/>
                </a:lnTo>
                <a:lnTo>
                  <a:pt x="215163" y="197802"/>
                </a:lnTo>
                <a:lnTo>
                  <a:pt x="208610" y="198462"/>
                </a:lnTo>
                <a:lnTo>
                  <a:pt x="198155" y="198772"/>
                </a:lnTo>
                <a:lnTo>
                  <a:pt x="188633" y="199213"/>
                </a:lnTo>
                <a:lnTo>
                  <a:pt x="183189" y="199371"/>
                </a:lnTo>
                <a:lnTo>
                  <a:pt x="159156" y="199440"/>
                </a:lnTo>
                <a:lnTo>
                  <a:pt x="159156" y="212542"/>
                </a:lnTo>
                <a:lnTo>
                  <a:pt x="183189" y="212315"/>
                </a:lnTo>
                <a:lnTo>
                  <a:pt x="233502" y="212430"/>
                </a:lnTo>
                <a:lnTo>
                  <a:pt x="236734" y="212504"/>
                </a:lnTo>
                <a:lnTo>
                  <a:pt x="245858" y="212908"/>
                </a:lnTo>
                <a:lnTo>
                  <a:pt x="254457" y="213525"/>
                </a:lnTo>
                <a:lnTo>
                  <a:pt x="267481" y="213526"/>
                </a:lnTo>
                <a:lnTo>
                  <a:pt x="273806" y="213158"/>
                </a:lnTo>
                <a:lnTo>
                  <a:pt x="280009" y="212547"/>
                </a:lnTo>
                <a:lnTo>
                  <a:pt x="287870" y="211556"/>
                </a:lnTo>
                <a:lnTo>
                  <a:pt x="291795" y="208940"/>
                </a:lnTo>
                <a:lnTo>
                  <a:pt x="292125" y="204025"/>
                </a:lnTo>
                <a:close/>
              </a:path>
              <a:path w="292735" h="221614">
                <a:moveTo>
                  <a:pt x="235788" y="78270"/>
                </a:moveTo>
                <a:lnTo>
                  <a:pt x="235788" y="73024"/>
                </a:lnTo>
                <a:lnTo>
                  <a:pt x="234162" y="71386"/>
                </a:lnTo>
                <a:lnTo>
                  <a:pt x="227212" y="70762"/>
                </a:lnTo>
                <a:lnTo>
                  <a:pt x="224993" y="70738"/>
                </a:lnTo>
                <a:lnTo>
                  <a:pt x="224663" y="70408"/>
                </a:lnTo>
                <a:lnTo>
                  <a:pt x="224663" y="82854"/>
                </a:lnTo>
                <a:lnTo>
                  <a:pt x="226288" y="82754"/>
                </a:lnTo>
                <a:lnTo>
                  <a:pt x="229895" y="82194"/>
                </a:lnTo>
                <a:lnTo>
                  <a:pt x="234480" y="80238"/>
                </a:lnTo>
                <a:lnTo>
                  <a:pt x="235788" y="78270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651944" y="1946922"/>
            <a:ext cx="1537081" cy="30556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064799" y="2340190"/>
            <a:ext cx="311150" cy="300355"/>
          </a:xfrm>
          <a:custGeom>
            <a:avLst/>
            <a:gdLst/>
            <a:ahLst/>
            <a:cxnLst/>
            <a:rect l="l" t="t" r="r" b="b"/>
            <a:pathLst>
              <a:path w="311150" h="300355">
                <a:moveTo>
                  <a:pt x="250863" y="192570"/>
                </a:moveTo>
                <a:lnTo>
                  <a:pt x="248577" y="189623"/>
                </a:lnTo>
                <a:lnTo>
                  <a:pt x="240715" y="186016"/>
                </a:lnTo>
                <a:lnTo>
                  <a:pt x="235140" y="183730"/>
                </a:lnTo>
                <a:lnTo>
                  <a:pt x="230238" y="183070"/>
                </a:lnTo>
                <a:lnTo>
                  <a:pt x="225653" y="183730"/>
                </a:lnTo>
                <a:lnTo>
                  <a:pt x="220738" y="184708"/>
                </a:lnTo>
                <a:lnTo>
                  <a:pt x="214845" y="185950"/>
                </a:lnTo>
                <a:lnTo>
                  <a:pt x="211239" y="186677"/>
                </a:lnTo>
                <a:lnTo>
                  <a:pt x="207188" y="187299"/>
                </a:lnTo>
                <a:lnTo>
                  <a:pt x="198505" y="187739"/>
                </a:lnTo>
                <a:lnTo>
                  <a:pt x="185219" y="188057"/>
                </a:lnTo>
                <a:lnTo>
                  <a:pt x="149543" y="188550"/>
                </a:lnTo>
                <a:lnTo>
                  <a:pt x="123799" y="188963"/>
                </a:lnTo>
                <a:lnTo>
                  <a:pt x="119532" y="188963"/>
                </a:lnTo>
                <a:lnTo>
                  <a:pt x="114947" y="188315"/>
                </a:lnTo>
                <a:lnTo>
                  <a:pt x="103822" y="185686"/>
                </a:lnTo>
                <a:lnTo>
                  <a:pt x="97269" y="185038"/>
                </a:lnTo>
                <a:lnTo>
                  <a:pt x="90385" y="185369"/>
                </a:lnTo>
                <a:lnTo>
                  <a:pt x="82207" y="185686"/>
                </a:lnTo>
                <a:lnTo>
                  <a:pt x="76631" y="187324"/>
                </a:lnTo>
                <a:lnTo>
                  <a:pt x="72047" y="193230"/>
                </a:lnTo>
                <a:lnTo>
                  <a:pt x="72707" y="195516"/>
                </a:lnTo>
                <a:lnTo>
                  <a:pt x="81876" y="197815"/>
                </a:lnTo>
                <a:lnTo>
                  <a:pt x="86131" y="199123"/>
                </a:lnTo>
                <a:lnTo>
                  <a:pt x="93345" y="201739"/>
                </a:lnTo>
                <a:lnTo>
                  <a:pt x="94970" y="204355"/>
                </a:lnTo>
                <a:lnTo>
                  <a:pt x="95300" y="208610"/>
                </a:lnTo>
                <a:lnTo>
                  <a:pt x="101854" y="281000"/>
                </a:lnTo>
                <a:lnTo>
                  <a:pt x="102184" y="288201"/>
                </a:lnTo>
                <a:lnTo>
                  <a:pt x="103492" y="293115"/>
                </a:lnTo>
                <a:lnTo>
                  <a:pt x="105130" y="295732"/>
                </a:lnTo>
                <a:lnTo>
                  <a:pt x="106768" y="298678"/>
                </a:lnTo>
                <a:lnTo>
                  <a:pt x="109054" y="299986"/>
                </a:lnTo>
                <a:lnTo>
                  <a:pt x="113969" y="299986"/>
                </a:lnTo>
                <a:lnTo>
                  <a:pt x="116268" y="298678"/>
                </a:lnTo>
                <a:lnTo>
                  <a:pt x="120192" y="294754"/>
                </a:lnTo>
                <a:lnTo>
                  <a:pt x="120192" y="202069"/>
                </a:lnTo>
                <a:lnTo>
                  <a:pt x="214845" y="201739"/>
                </a:lnTo>
                <a:lnTo>
                  <a:pt x="214845" y="284930"/>
                </a:lnTo>
                <a:lnTo>
                  <a:pt x="233832" y="284924"/>
                </a:lnTo>
                <a:lnTo>
                  <a:pt x="233832" y="271170"/>
                </a:lnTo>
                <a:lnTo>
                  <a:pt x="240385" y="206984"/>
                </a:lnTo>
                <a:lnTo>
                  <a:pt x="241363" y="201409"/>
                </a:lnTo>
                <a:lnTo>
                  <a:pt x="243662" y="197484"/>
                </a:lnTo>
                <a:lnTo>
                  <a:pt x="247256" y="194856"/>
                </a:lnTo>
                <a:lnTo>
                  <a:pt x="250863" y="192570"/>
                </a:lnTo>
                <a:close/>
              </a:path>
              <a:path w="311150" h="300355">
                <a:moveTo>
                  <a:pt x="214845" y="284930"/>
                </a:moveTo>
                <a:lnTo>
                  <a:pt x="214845" y="201739"/>
                </a:lnTo>
                <a:lnTo>
                  <a:pt x="214185" y="271170"/>
                </a:lnTo>
                <a:lnTo>
                  <a:pt x="123469" y="271170"/>
                </a:lnTo>
                <a:lnTo>
                  <a:pt x="120192" y="202069"/>
                </a:lnTo>
                <a:lnTo>
                  <a:pt x="120192" y="294754"/>
                </a:lnTo>
                <a:lnTo>
                  <a:pt x="120853" y="294093"/>
                </a:lnTo>
                <a:lnTo>
                  <a:pt x="122161" y="290487"/>
                </a:lnTo>
                <a:lnTo>
                  <a:pt x="122491" y="285584"/>
                </a:lnTo>
                <a:lnTo>
                  <a:pt x="137512" y="285543"/>
                </a:lnTo>
                <a:lnTo>
                  <a:pt x="150073" y="285445"/>
                </a:lnTo>
                <a:lnTo>
                  <a:pt x="183162" y="285063"/>
                </a:lnTo>
                <a:lnTo>
                  <a:pt x="214845" y="284930"/>
                </a:lnTo>
                <a:close/>
              </a:path>
              <a:path w="311150" h="300355">
                <a:moveTo>
                  <a:pt x="246278" y="280669"/>
                </a:moveTo>
                <a:lnTo>
                  <a:pt x="246278" y="275424"/>
                </a:lnTo>
                <a:lnTo>
                  <a:pt x="244640" y="273786"/>
                </a:lnTo>
                <a:lnTo>
                  <a:pt x="241363" y="272708"/>
                </a:lnTo>
                <a:lnTo>
                  <a:pt x="238417" y="271818"/>
                </a:lnTo>
                <a:lnTo>
                  <a:pt x="235800" y="271500"/>
                </a:lnTo>
                <a:lnTo>
                  <a:pt x="233832" y="271170"/>
                </a:lnTo>
                <a:lnTo>
                  <a:pt x="233832" y="284924"/>
                </a:lnTo>
                <a:lnTo>
                  <a:pt x="235140" y="284871"/>
                </a:lnTo>
                <a:lnTo>
                  <a:pt x="238747" y="284264"/>
                </a:lnTo>
                <a:lnTo>
                  <a:pt x="244640" y="282308"/>
                </a:lnTo>
                <a:lnTo>
                  <a:pt x="246278" y="280669"/>
                </a:lnTo>
                <a:close/>
              </a:path>
              <a:path w="311150" h="300355">
                <a:moveTo>
                  <a:pt x="104470" y="112947"/>
                </a:moveTo>
                <a:lnTo>
                  <a:pt x="104470" y="48475"/>
                </a:lnTo>
                <a:lnTo>
                  <a:pt x="103492" y="52400"/>
                </a:lnTo>
                <a:lnTo>
                  <a:pt x="101854" y="56984"/>
                </a:lnTo>
                <a:lnTo>
                  <a:pt x="83351" y="92844"/>
                </a:lnTo>
                <a:lnTo>
                  <a:pt x="57962" y="123799"/>
                </a:lnTo>
                <a:lnTo>
                  <a:pt x="18915" y="156910"/>
                </a:lnTo>
                <a:lnTo>
                  <a:pt x="990" y="167030"/>
                </a:lnTo>
                <a:lnTo>
                  <a:pt x="0" y="169646"/>
                </a:lnTo>
                <a:lnTo>
                  <a:pt x="8521" y="174231"/>
                </a:lnTo>
                <a:lnTo>
                  <a:pt x="15062" y="172923"/>
                </a:lnTo>
                <a:lnTo>
                  <a:pt x="24561" y="168008"/>
                </a:lnTo>
                <a:lnTo>
                  <a:pt x="63538" y="141477"/>
                </a:lnTo>
                <a:lnTo>
                  <a:pt x="97599" y="107416"/>
                </a:lnTo>
                <a:lnTo>
                  <a:pt x="104470" y="112947"/>
                </a:lnTo>
                <a:close/>
              </a:path>
              <a:path w="311150" h="300355">
                <a:moveTo>
                  <a:pt x="136893" y="46177"/>
                </a:moveTo>
                <a:lnTo>
                  <a:pt x="101854" y="21945"/>
                </a:lnTo>
                <a:lnTo>
                  <a:pt x="98907" y="21615"/>
                </a:lnTo>
                <a:lnTo>
                  <a:pt x="87439" y="19977"/>
                </a:lnTo>
                <a:lnTo>
                  <a:pt x="81876" y="20954"/>
                </a:lnTo>
                <a:lnTo>
                  <a:pt x="82854" y="23901"/>
                </a:lnTo>
                <a:lnTo>
                  <a:pt x="83515" y="27177"/>
                </a:lnTo>
                <a:lnTo>
                  <a:pt x="86791" y="30784"/>
                </a:lnTo>
                <a:lnTo>
                  <a:pt x="93014" y="34721"/>
                </a:lnTo>
                <a:lnTo>
                  <a:pt x="99885" y="38646"/>
                </a:lnTo>
                <a:lnTo>
                  <a:pt x="103822" y="42252"/>
                </a:lnTo>
                <a:lnTo>
                  <a:pt x="104152" y="45199"/>
                </a:lnTo>
                <a:lnTo>
                  <a:pt x="104470" y="48475"/>
                </a:lnTo>
                <a:lnTo>
                  <a:pt x="104470" y="112947"/>
                </a:lnTo>
                <a:lnTo>
                  <a:pt x="107416" y="115364"/>
                </a:lnTo>
                <a:lnTo>
                  <a:pt x="107416" y="95300"/>
                </a:lnTo>
                <a:lnTo>
                  <a:pt x="112331" y="89077"/>
                </a:lnTo>
                <a:lnTo>
                  <a:pt x="116586" y="82854"/>
                </a:lnTo>
                <a:lnTo>
                  <a:pt x="120523" y="76631"/>
                </a:lnTo>
                <a:lnTo>
                  <a:pt x="124117" y="70738"/>
                </a:lnTo>
                <a:lnTo>
                  <a:pt x="127393" y="65176"/>
                </a:lnTo>
                <a:lnTo>
                  <a:pt x="132308" y="54698"/>
                </a:lnTo>
                <a:lnTo>
                  <a:pt x="134277" y="51092"/>
                </a:lnTo>
                <a:lnTo>
                  <a:pt x="135585" y="48475"/>
                </a:lnTo>
                <a:lnTo>
                  <a:pt x="136893" y="46177"/>
                </a:lnTo>
                <a:close/>
              </a:path>
              <a:path w="311150" h="300355">
                <a:moveTo>
                  <a:pt x="178155" y="155232"/>
                </a:moveTo>
                <a:lnTo>
                  <a:pt x="152946" y="121170"/>
                </a:lnTo>
                <a:lnTo>
                  <a:pt x="146392" y="117894"/>
                </a:lnTo>
                <a:lnTo>
                  <a:pt x="145084" y="118224"/>
                </a:lnTo>
                <a:lnTo>
                  <a:pt x="143446" y="118554"/>
                </a:lnTo>
                <a:lnTo>
                  <a:pt x="124117" y="107416"/>
                </a:lnTo>
                <a:lnTo>
                  <a:pt x="112991" y="99555"/>
                </a:lnTo>
                <a:lnTo>
                  <a:pt x="107416" y="95300"/>
                </a:lnTo>
                <a:lnTo>
                  <a:pt x="107416" y="115364"/>
                </a:lnTo>
                <a:lnTo>
                  <a:pt x="112331" y="119407"/>
                </a:lnTo>
                <a:lnTo>
                  <a:pt x="119932" y="125751"/>
                </a:lnTo>
                <a:lnTo>
                  <a:pt x="127723" y="132308"/>
                </a:lnTo>
                <a:lnTo>
                  <a:pt x="141765" y="144633"/>
                </a:lnTo>
                <a:lnTo>
                  <a:pt x="152615" y="154254"/>
                </a:lnTo>
                <a:lnTo>
                  <a:pt x="161124" y="161124"/>
                </a:lnTo>
                <a:lnTo>
                  <a:pt x="167678" y="163753"/>
                </a:lnTo>
                <a:lnTo>
                  <a:pt x="172593" y="161785"/>
                </a:lnTo>
                <a:lnTo>
                  <a:pt x="177507" y="160146"/>
                </a:lnTo>
                <a:lnTo>
                  <a:pt x="178155" y="155232"/>
                </a:lnTo>
                <a:close/>
              </a:path>
              <a:path w="311150" h="300355">
                <a:moveTo>
                  <a:pt x="245630" y="13754"/>
                </a:moveTo>
                <a:lnTo>
                  <a:pt x="243001" y="10807"/>
                </a:lnTo>
                <a:lnTo>
                  <a:pt x="236778" y="8508"/>
                </a:lnTo>
                <a:lnTo>
                  <a:pt x="232524" y="6553"/>
                </a:lnTo>
                <a:lnTo>
                  <a:pt x="226631" y="4914"/>
                </a:lnTo>
                <a:lnTo>
                  <a:pt x="211569" y="1638"/>
                </a:lnTo>
                <a:lnTo>
                  <a:pt x="204685" y="660"/>
                </a:lnTo>
                <a:lnTo>
                  <a:pt x="193878" y="0"/>
                </a:lnTo>
                <a:lnTo>
                  <a:pt x="188315" y="1308"/>
                </a:lnTo>
                <a:lnTo>
                  <a:pt x="187655" y="4254"/>
                </a:lnTo>
                <a:lnTo>
                  <a:pt x="186677" y="7200"/>
                </a:lnTo>
                <a:lnTo>
                  <a:pt x="189623" y="10147"/>
                </a:lnTo>
                <a:lnTo>
                  <a:pt x="195846" y="13093"/>
                </a:lnTo>
                <a:lnTo>
                  <a:pt x="204038" y="16370"/>
                </a:lnTo>
                <a:lnTo>
                  <a:pt x="209600" y="19316"/>
                </a:lnTo>
                <a:lnTo>
                  <a:pt x="213207" y="21945"/>
                </a:lnTo>
                <a:lnTo>
                  <a:pt x="216484" y="24561"/>
                </a:lnTo>
                <a:lnTo>
                  <a:pt x="218109" y="29476"/>
                </a:lnTo>
                <a:lnTo>
                  <a:pt x="218109" y="36360"/>
                </a:lnTo>
                <a:lnTo>
                  <a:pt x="219430" y="140500"/>
                </a:lnTo>
                <a:lnTo>
                  <a:pt x="219430" y="147700"/>
                </a:lnTo>
                <a:lnTo>
                  <a:pt x="220078" y="156222"/>
                </a:lnTo>
                <a:lnTo>
                  <a:pt x="221716" y="165709"/>
                </a:lnTo>
                <a:lnTo>
                  <a:pt x="223024" y="175209"/>
                </a:lnTo>
                <a:lnTo>
                  <a:pt x="225323" y="180124"/>
                </a:lnTo>
                <a:lnTo>
                  <a:pt x="228269" y="179793"/>
                </a:lnTo>
                <a:lnTo>
                  <a:pt x="232194" y="179463"/>
                </a:lnTo>
                <a:lnTo>
                  <a:pt x="235800" y="174231"/>
                </a:lnTo>
                <a:lnTo>
                  <a:pt x="238747" y="163423"/>
                </a:lnTo>
                <a:lnTo>
                  <a:pt x="240706" y="155189"/>
                </a:lnTo>
                <a:lnTo>
                  <a:pt x="242023" y="147392"/>
                </a:lnTo>
                <a:lnTo>
                  <a:pt x="242023" y="28168"/>
                </a:lnTo>
                <a:lnTo>
                  <a:pt x="242671" y="22263"/>
                </a:lnTo>
                <a:lnTo>
                  <a:pt x="244309" y="18008"/>
                </a:lnTo>
                <a:lnTo>
                  <a:pt x="245630" y="13754"/>
                </a:lnTo>
                <a:close/>
              </a:path>
              <a:path w="311150" h="300355">
                <a:moveTo>
                  <a:pt x="311124" y="102501"/>
                </a:moveTo>
                <a:lnTo>
                  <a:pt x="305879" y="98577"/>
                </a:lnTo>
                <a:lnTo>
                  <a:pt x="294093" y="96278"/>
                </a:lnTo>
                <a:lnTo>
                  <a:pt x="289179" y="95630"/>
                </a:lnTo>
                <a:lnTo>
                  <a:pt x="283616" y="95300"/>
                </a:lnTo>
                <a:lnTo>
                  <a:pt x="277393" y="95300"/>
                </a:lnTo>
                <a:lnTo>
                  <a:pt x="270840" y="95630"/>
                </a:lnTo>
                <a:lnTo>
                  <a:pt x="266585" y="96608"/>
                </a:lnTo>
                <a:lnTo>
                  <a:pt x="262648" y="100545"/>
                </a:lnTo>
                <a:lnTo>
                  <a:pt x="259054" y="102184"/>
                </a:lnTo>
                <a:lnTo>
                  <a:pt x="249885" y="104139"/>
                </a:lnTo>
                <a:lnTo>
                  <a:pt x="245948" y="104800"/>
                </a:lnTo>
                <a:lnTo>
                  <a:pt x="242671" y="105130"/>
                </a:lnTo>
                <a:lnTo>
                  <a:pt x="242023" y="36360"/>
                </a:lnTo>
                <a:lnTo>
                  <a:pt x="242023" y="147392"/>
                </a:lnTo>
                <a:lnTo>
                  <a:pt x="242144" y="146678"/>
                </a:lnTo>
                <a:lnTo>
                  <a:pt x="242671" y="141431"/>
                </a:lnTo>
                <a:lnTo>
                  <a:pt x="242671" y="117246"/>
                </a:lnTo>
                <a:lnTo>
                  <a:pt x="302285" y="117246"/>
                </a:lnTo>
                <a:lnTo>
                  <a:pt x="308508" y="114299"/>
                </a:lnTo>
                <a:lnTo>
                  <a:pt x="311124" y="102501"/>
                </a:lnTo>
                <a:close/>
              </a:path>
              <a:path w="311150" h="300355">
                <a:moveTo>
                  <a:pt x="243332" y="128714"/>
                </a:moveTo>
                <a:lnTo>
                  <a:pt x="242671" y="117246"/>
                </a:lnTo>
                <a:lnTo>
                  <a:pt x="242671" y="141431"/>
                </a:lnTo>
                <a:lnTo>
                  <a:pt x="243029" y="137863"/>
                </a:lnTo>
                <a:lnTo>
                  <a:pt x="243332" y="12871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388649" y="2340253"/>
            <a:ext cx="249554" cy="300355"/>
          </a:xfrm>
          <a:custGeom>
            <a:avLst/>
            <a:gdLst/>
            <a:ahLst/>
            <a:cxnLst/>
            <a:rect l="l" t="t" r="r" b="b"/>
            <a:pathLst>
              <a:path w="249554" h="300355">
                <a:moveTo>
                  <a:pt x="100215" y="113621"/>
                </a:moveTo>
                <a:lnTo>
                  <a:pt x="100215" y="48070"/>
                </a:lnTo>
                <a:lnTo>
                  <a:pt x="99225" y="52007"/>
                </a:lnTo>
                <a:lnTo>
                  <a:pt x="97586" y="56592"/>
                </a:lnTo>
                <a:lnTo>
                  <a:pt x="79868" y="92244"/>
                </a:lnTo>
                <a:lnTo>
                  <a:pt x="56006" y="123724"/>
                </a:lnTo>
                <a:lnTo>
                  <a:pt x="18930" y="157578"/>
                </a:lnTo>
                <a:lnTo>
                  <a:pt x="1308" y="167932"/>
                </a:lnTo>
                <a:lnTo>
                  <a:pt x="0" y="170879"/>
                </a:lnTo>
                <a:lnTo>
                  <a:pt x="4584" y="173178"/>
                </a:lnTo>
                <a:lnTo>
                  <a:pt x="8839" y="175464"/>
                </a:lnTo>
                <a:lnTo>
                  <a:pt x="15722" y="173825"/>
                </a:lnTo>
                <a:lnTo>
                  <a:pt x="53259" y="149526"/>
                </a:lnTo>
                <a:lnTo>
                  <a:pt x="86679" y="116729"/>
                </a:lnTo>
                <a:lnTo>
                  <a:pt x="93992" y="108001"/>
                </a:lnTo>
                <a:lnTo>
                  <a:pt x="100215" y="113621"/>
                </a:lnTo>
                <a:close/>
              </a:path>
              <a:path w="249554" h="300355">
                <a:moveTo>
                  <a:pt x="132956" y="45784"/>
                </a:moveTo>
                <a:lnTo>
                  <a:pt x="129692" y="41529"/>
                </a:lnTo>
                <a:lnTo>
                  <a:pt x="122148" y="35954"/>
                </a:lnTo>
                <a:lnTo>
                  <a:pt x="118554" y="33338"/>
                </a:lnTo>
                <a:lnTo>
                  <a:pt x="113639" y="30391"/>
                </a:lnTo>
                <a:lnTo>
                  <a:pt x="108034" y="26761"/>
                </a:lnTo>
                <a:lnTo>
                  <a:pt x="102171" y="23508"/>
                </a:lnTo>
                <a:lnTo>
                  <a:pt x="97586" y="21870"/>
                </a:lnTo>
                <a:lnTo>
                  <a:pt x="94322" y="21552"/>
                </a:lnTo>
                <a:lnTo>
                  <a:pt x="82524" y="19901"/>
                </a:lnTo>
                <a:lnTo>
                  <a:pt x="77292" y="20892"/>
                </a:lnTo>
                <a:lnTo>
                  <a:pt x="78270" y="23838"/>
                </a:lnTo>
                <a:lnTo>
                  <a:pt x="79247" y="27115"/>
                </a:lnTo>
                <a:lnTo>
                  <a:pt x="82854" y="30722"/>
                </a:lnTo>
                <a:lnTo>
                  <a:pt x="89077" y="34646"/>
                </a:lnTo>
                <a:lnTo>
                  <a:pt x="95961" y="38253"/>
                </a:lnTo>
                <a:lnTo>
                  <a:pt x="99555" y="41847"/>
                </a:lnTo>
                <a:lnTo>
                  <a:pt x="99885" y="44793"/>
                </a:lnTo>
                <a:lnTo>
                  <a:pt x="100215" y="48070"/>
                </a:lnTo>
                <a:lnTo>
                  <a:pt x="100215" y="113621"/>
                </a:lnTo>
                <a:lnTo>
                  <a:pt x="102831" y="116019"/>
                </a:lnTo>
                <a:lnTo>
                  <a:pt x="102831" y="96546"/>
                </a:lnTo>
                <a:lnTo>
                  <a:pt x="107746" y="89993"/>
                </a:lnTo>
                <a:lnTo>
                  <a:pt x="112001" y="83439"/>
                </a:lnTo>
                <a:lnTo>
                  <a:pt x="119862" y="70993"/>
                </a:lnTo>
                <a:lnTo>
                  <a:pt x="126085" y="59208"/>
                </a:lnTo>
                <a:lnTo>
                  <a:pt x="128371" y="54293"/>
                </a:lnTo>
                <a:lnTo>
                  <a:pt x="130340" y="50699"/>
                </a:lnTo>
                <a:lnTo>
                  <a:pt x="131648" y="48070"/>
                </a:lnTo>
                <a:lnTo>
                  <a:pt x="132956" y="45784"/>
                </a:lnTo>
                <a:close/>
              </a:path>
              <a:path w="249554" h="300355">
                <a:moveTo>
                  <a:pt x="171284" y="161392"/>
                </a:moveTo>
                <a:lnTo>
                  <a:pt x="144424" y="122746"/>
                </a:lnTo>
                <a:lnTo>
                  <a:pt x="141808" y="121438"/>
                </a:lnTo>
                <a:lnTo>
                  <a:pt x="140817" y="122416"/>
                </a:lnTo>
                <a:lnTo>
                  <a:pt x="139509" y="123394"/>
                </a:lnTo>
                <a:lnTo>
                  <a:pt x="136232" y="122085"/>
                </a:lnTo>
                <a:lnTo>
                  <a:pt x="131317" y="118809"/>
                </a:lnTo>
                <a:lnTo>
                  <a:pt x="129362" y="117831"/>
                </a:lnTo>
                <a:lnTo>
                  <a:pt x="125383" y="114850"/>
                </a:lnTo>
                <a:lnTo>
                  <a:pt x="119862" y="110300"/>
                </a:lnTo>
                <a:lnTo>
                  <a:pt x="113969" y="105715"/>
                </a:lnTo>
                <a:lnTo>
                  <a:pt x="102831" y="96546"/>
                </a:lnTo>
                <a:lnTo>
                  <a:pt x="102831" y="116019"/>
                </a:lnTo>
                <a:lnTo>
                  <a:pt x="108076" y="120857"/>
                </a:lnTo>
                <a:lnTo>
                  <a:pt x="115315" y="127670"/>
                </a:lnTo>
                <a:lnTo>
                  <a:pt x="122808" y="134862"/>
                </a:lnTo>
                <a:lnTo>
                  <a:pt x="136315" y="148408"/>
                </a:lnTo>
                <a:lnTo>
                  <a:pt x="141808" y="153996"/>
                </a:lnTo>
                <a:lnTo>
                  <a:pt x="146392" y="158763"/>
                </a:lnTo>
                <a:lnTo>
                  <a:pt x="153923" y="166294"/>
                </a:lnTo>
                <a:lnTo>
                  <a:pt x="160477" y="169571"/>
                </a:lnTo>
                <a:lnTo>
                  <a:pt x="170294" y="166294"/>
                </a:lnTo>
                <a:lnTo>
                  <a:pt x="171284" y="161392"/>
                </a:lnTo>
                <a:close/>
              </a:path>
              <a:path w="249554" h="300355">
                <a:moveTo>
                  <a:pt x="168655" y="208714"/>
                </a:moveTo>
                <a:lnTo>
                  <a:pt x="168655" y="191847"/>
                </a:lnTo>
                <a:lnTo>
                  <a:pt x="166369" y="194793"/>
                </a:lnTo>
                <a:lnTo>
                  <a:pt x="164717" y="195531"/>
                </a:lnTo>
                <a:lnTo>
                  <a:pt x="159780" y="197250"/>
                </a:lnTo>
                <a:lnTo>
                  <a:pt x="151587" y="199951"/>
                </a:lnTo>
                <a:lnTo>
                  <a:pt x="140169" y="203632"/>
                </a:lnTo>
                <a:lnTo>
                  <a:pt x="128561" y="209593"/>
                </a:lnTo>
                <a:lnTo>
                  <a:pt x="120270" y="218656"/>
                </a:lnTo>
                <a:lnTo>
                  <a:pt x="115297" y="230853"/>
                </a:lnTo>
                <a:lnTo>
                  <a:pt x="113639" y="246215"/>
                </a:lnTo>
                <a:lnTo>
                  <a:pt x="114934" y="258065"/>
                </a:lnTo>
                <a:lnTo>
                  <a:pt x="118840" y="268562"/>
                </a:lnTo>
                <a:lnTo>
                  <a:pt x="125383" y="277710"/>
                </a:lnTo>
                <a:lnTo>
                  <a:pt x="134594" y="285509"/>
                </a:lnTo>
                <a:lnTo>
                  <a:pt x="139179" y="288260"/>
                </a:lnTo>
                <a:lnTo>
                  <a:pt x="139179" y="246215"/>
                </a:lnTo>
                <a:lnTo>
                  <a:pt x="139917" y="238226"/>
                </a:lnTo>
                <a:lnTo>
                  <a:pt x="164037" y="209977"/>
                </a:lnTo>
                <a:lnTo>
                  <a:pt x="168655" y="208714"/>
                </a:lnTo>
                <a:close/>
              </a:path>
              <a:path w="249554" h="300355">
                <a:moveTo>
                  <a:pt x="222364" y="96246"/>
                </a:moveTo>
                <a:lnTo>
                  <a:pt x="222364" y="83109"/>
                </a:lnTo>
                <a:lnTo>
                  <a:pt x="215823" y="83821"/>
                </a:lnTo>
                <a:lnTo>
                  <a:pt x="208610" y="84420"/>
                </a:lnTo>
                <a:lnTo>
                  <a:pt x="190601" y="85671"/>
                </a:lnTo>
                <a:lnTo>
                  <a:pt x="179494" y="86288"/>
                </a:lnTo>
                <a:lnTo>
                  <a:pt x="168338" y="86411"/>
                </a:lnTo>
                <a:lnTo>
                  <a:pt x="163423" y="86288"/>
                </a:lnTo>
                <a:lnTo>
                  <a:pt x="157530" y="85738"/>
                </a:lnTo>
                <a:lnTo>
                  <a:pt x="143446" y="84747"/>
                </a:lnTo>
                <a:lnTo>
                  <a:pt x="137223" y="85738"/>
                </a:lnTo>
                <a:lnTo>
                  <a:pt x="139179" y="92939"/>
                </a:lnTo>
                <a:lnTo>
                  <a:pt x="141477" y="95555"/>
                </a:lnTo>
                <a:lnTo>
                  <a:pt x="145817" y="97224"/>
                </a:lnTo>
                <a:lnTo>
                  <a:pt x="156732" y="101130"/>
                </a:lnTo>
                <a:lnTo>
                  <a:pt x="165673" y="103624"/>
                </a:lnTo>
                <a:lnTo>
                  <a:pt x="172587" y="104707"/>
                </a:lnTo>
                <a:lnTo>
                  <a:pt x="177507" y="104407"/>
                </a:lnTo>
                <a:lnTo>
                  <a:pt x="182740" y="103086"/>
                </a:lnTo>
                <a:lnTo>
                  <a:pt x="186347" y="102108"/>
                </a:lnTo>
                <a:lnTo>
                  <a:pt x="188080" y="101818"/>
                </a:lnTo>
                <a:lnTo>
                  <a:pt x="188633" y="101778"/>
                </a:lnTo>
                <a:lnTo>
                  <a:pt x="190271" y="101448"/>
                </a:lnTo>
                <a:lnTo>
                  <a:pt x="196251" y="99476"/>
                </a:lnTo>
                <a:lnTo>
                  <a:pt x="199770" y="98832"/>
                </a:lnTo>
                <a:lnTo>
                  <a:pt x="204025" y="98184"/>
                </a:lnTo>
                <a:lnTo>
                  <a:pt x="204685" y="97854"/>
                </a:lnTo>
                <a:lnTo>
                  <a:pt x="206971" y="97524"/>
                </a:lnTo>
                <a:lnTo>
                  <a:pt x="219087" y="96546"/>
                </a:lnTo>
                <a:lnTo>
                  <a:pt x="222364" y="96246"/>
                </a:lnTo>
                <a:close/>
              </a:path>
              <a:path w="249554" h="300355">
                <a:moveTo>
                  <a:pt x="220408" y="288260"/>
                </a:moveTo>
                <a:lnTo>
                  <a:pt x="220408" y="246215"/>
                </a:lnTo>
                <a:lnTo>
                  <a:pt x="219675" y="253632"/>
                </a:lnTo>
                <a:lnTo>
                  <a:pt x="217498" y="260620"/>
                </a:lnTo>
                <a:lnTo>
                  <a:pt x="179793" y="284531"/>
                </a:lnTo>
                <a:lnTo>
                  <a:pt x="171564" y="283793"/>
                </a:lnTo>
                <a:lnTo>
                  <a:pt x="139917" y="253395"/>
                </a:lnTo>
                <a:lnTo>
                  <a:pt x="139179" y="246215"/>
                </a:lnTo>
                <a:lnTo>
                  <a:pt x="139179" y="288260"/>
                </a:lnTo>
                <a:lnTo>
                  <a:pt x="145343" y="291958"/>
                </a:lnTo>
                <a:lnTo>
                  <a:pt x="156460" y="296561"/>
                </a:lnTo>
                <a:lnTo>
                  <a:pt x="167945" y="299321"/>
                </a:lnTo>
                <a:lnTo>
                  <a:pt x="179793" y="300241"/>
                </a:lnTo>
                <a:lnTo>
                  <a:pt x="191647" y="299321"/>
                </a:lnTo>
                <a:lnTo>
                  <a:pt x="203191" y="296536"/>
                </a:lnTo>
                <a:lnTo>
                  <a:pt x="214246" y="291958"/>
                </a:lnTo>
                <a:lnTo>
                  <a:pt x="220408" y="288260"/>
                </a:lnTo>
                <a:close/>
              </a:path>
              <a:path w="249554" h="300355">
                <a:moveTo>
                  <a:pt x="197484" y="186932"/>
                </a:moveTo>
                <a:lnTo>
                  <a:pt x="197154" y="184963"/>
                </a:lnTo>
                <a:lnTo>
                  <a:pt x="195846" y="183325"/>
                </a:lnTo>
                <a:lnTo>
                  <a:pt x="193547" y="180378"/>
                </a:lnTo>
                <a:lnTo>
                  <a:pt x="187324" y="178740"/>
                </a:lnTo>
                <a:lnTo>
                  <a:pt x="167017" y="178092"/>
                </a:lnTo>
                <a:lnTo>
                  <a:pt x="162115" y="180048"/>
                </a:lnTo>
                <a:lnTo>
                  <a:pt x="162115" y="185954"/>
                </a:lnTo>
                <a:lnTo>
                  <a:pt x="163423" y="187262"/>
                </a:lnTo>
                <a:lnTo>
                  <a:pt x="166039" y="188240"/>
                </a:lnTo>
                <a:lnTo>
                  <a:pt x="168655" y="189548"/>
                </a:lnTo>
                <a:lnTo>
                  <a:pt x="168655" y="208714"/>
                </a:lnTo>
                <a:lnTo>
                  <a:pt x="171564" y="207918"/>
                </a:lnTo>
                <a:lnTo>
                  <a:pt x="179793" y="207239"/>
                </a:lnTo>
                <a:lnTo>
                  <a:pt x="188451" y="207970"/>
                </a:lnTo>
                <a:lnTo>
                  <a:pt x="195516" y="209938"/>
                </a:lnTo>
                <a:lnTo>
                  <a:pt x="195516" y="192494"/>
                </a:lnTo>
                <a:lnTo>
                  <a:pt x="195846" y="190208"/>
                </a:lnTo>
                <a:lnTo>
                  <a:pt x="196824" y="188570"/>
                </a:lnTo>
                <a:lnTo>
                  <a:pt x="197484" y="186932"/>
                </a:lnTo>
                <a:close/>
              </a:path>
              <a:path w="249554" h="300355">
                <a:moveTo>
                  <a:pt x="249554" y="13678"/>
                </a:moveTo>
                <a:lnTo>
                  <a:pt x="246938" y="10732"/>
                </a:lnTo>
                <a:lnTo>
                  <a:pt x="240703" y="8446"/>
                </a:lnTo>
                <a:lnTo>
                  <a:pt x="236448" y="6477"/>
                </a:lnTo>
                <a:lnTo>
                  <a:pt x="197484" y="0"/>
                </a:lnTo>
                <a:lnTo>
                  <a:pt x="192239" y="1245"/>
                </a:lnTo>
                <a:lnTo>
                  <a:pt x="191579" y="4191"/>
                </a:lnTo>
                <a:lnTo>
                  <a:pt x="190601" y="7138"/>
                </a:lnTo>
                <a:lnTo>
                  <a:pt x="193547" y="10084"/>
                </a:lnTo>
                <a:lnTo>
                  <a:pt x="199770" y="13031"/>
                </a:lnTo>
                <a:lnTo>
                  <a:pt x="207962" y="16307"/>
                </a:lnTo>
                <a:lnTo>
                  <a:pt x="213525" y="19254"/>
                </a:lnTo>
                <a:lnTo>
                  <a:pt x="217131" y="21870"/>
                </a:lnTo>
                <a:lnTo>
                  <a:pt x="220408" y="24499"/>
                </a:lnTo>
                <a:lnTo>
                  <a:pt x="222046" y="29401"/>
                </a:lnTo>
                <a:lnTo>
                  <a:pt x="222046" y="36284"/>
                </a:lnTo>
                <a:lnTo>
                  <a:pt x="222364" y="96246"/>
                </a:lnTo>
                <a:lnTo>
                  <a:pt x="222694" y="96216"/>
                </a:lnTo>
                <a:lnTo>
                  <a:pt x="223354" y="156477"/>
                </a:lnTo>
                <a:lnTo>
                  <a:pt x="223354" y="163348"/>
                </a:lnTo>
                <a:lnTo>
                  <a:pt x="224002" y="171869"/>
                </a:lnTo>
                <a:lnTo>
                  <a:pt x="225640" y="181369"/>
                </a:lnTo>
                <a:lnTo>
                  <a:pt x="226948" y="190856"/>
                </a:lnTo>
                <a:lnTo>
                  <a:pt x="229247" y="195771"/>
                </a:lnTo>
                <a:lnTo>
                  <a:pt x="232524" y="195441"/>
                </a:lnTo>
                <a:lnTo>
                  <a:pt x="236118" y="195123"/>
                </a:lnTo>
                <a:lnTo>
                  <a:pt x="239725" y="189878"/>
                </a:lnTo>
                <a:lnTo>
                  <a:pt x="242671" y="179070"/>
                </a:lnTo>
                <a:lnTo>
                  <a:pt x="244630" y="170838"/>
                </a:lnTo>
                <a:lnTo>
                  <a:pt x="245948" y="163044"/>
                </a:lnTo>
                <a:lnTo>
                  <a:pt x="245948" y="28093"/>
                </a:lnTo>
                <a:lnTo>
                  <a:pt x="246608" y="22200"/>
                </a:lnTo>
                <a:lnTo>
                  <a:pt x="248234" y="17945"/>
                </a:lnTo>
                <a:lnTo>
                  <a:pt x="249554" y="13678"/>
                </a:lnTo>
                <a:close/>
              </a:path>
              <a:path w="249554" h="300355">
                <a:moveTo>
                  <a:pt x="245948" y="246215"/>
                </a:moveTo>
                <a:lnTo>
                  <a:pt x="231717" y="209732"/>
                </a:lnTo>
                <a:lnTo>
                  <a:pt x="208570" y="199872"/>
                </a:lnTo>
                <a:lnTo>
                  <a:pt x="201858" y="197571"/>
                </a:lnTo>
                <a:lnTo>
                  <a:pt x="197106" y="195854"/>
                </a:lnTo>
                <a:lnTo>
                  <a:pt x="195516" y="195123"/>
                </a:lnTo>
                <a:lnTo>
                  <a:pt x="195516" y="209938"/>
                </a:lnTo>
                <a:lnTo>
                  <a:pt x="220408" y="246215"/>
                </a:lnTo>
                <a:lnTo>
                  <a:pt x="220408" y="288260"/>
                </a:lnTo>
                <a:lnTo>
                  <a:pt x="224993" y="285509"/>
                </a:lnTo>
                <a:lnTo>
                  <a:pt x="234203" y="277710"/>
                </a:lnTo>
                <a:lnTo>
                  <a:pt x="240747" y="268562"/>
                </a:lnTo>
                <a:lnTo>
                  <a:pt x="244652" y="258065"/>
                </a:lnTo>
                <a:lnTo>
                  <a:pt x="245948" y="246215"/>
                </a:lnTo>
                <a:close/>
              </a:path>
              <a:path w="249554" h="300355">
                <a:moveTo>
                  <a:pt x="247256" y="144361"/>
                </a:moveTo>
                <a:lnTo>
                  <a:pt x="245948" y="36284"/>
                </a:lnTo>
                <a:lnTo>
                  <a:pt x="245948" y="163044"/>
                </a:lnTo>
                <a:lnTo>
                  <a:pt x="246068" y="162330"/>
                </a:lnTo>
                <a:lnTo>
                  <a:pt x="246954" y="153515"/>
                </a:lnTo>
                <a:lnTo>
                  <a:pt x="247256" y="144361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704308" y="2340190"/>
            <a:ext cx="251460" cy="302895"/>
          </a:xfrm>
          <a:custGeom>
            <a:avLst/>
            <a:gdLst/>
            <a:ahLst/>
            <a:cxnLst/>
            <a:rect l="l" t="t" r="r" b="b"/>
            <a:pathLst>
              <a:path w="251460" h="302894">
                <a:moveTo>
                  <a:pt x="250215" y="199771"/>
                </a:moveTo>
                <a:lnTo>
                  <a:pt x="246608" y="197154"/>
                </a:lnTo>
                <a:lnTo>
                  <a:pt x="237439" y="195449"/>
                </a:lnTo>
                <a:lnTo>
                  <a:pt x="232854" y="194525"/>
                </a:lnTo>
                <a:lnTo>
                  <a:pt x="228599" y="194195"/>
                </a:lnTo>
                <a:lnTo>
                  <a:pt x="225653" y="194856"/>
                </a:lnTo>
                <a:lnTo>
                  <a:pt x="222376" y="195834"/>
                </a:lnTo>
                <a:lnTo>
                  <a:pt x="217792" y="196824"/>
                </a:lnTo>
                <a:lnTo>
                  <a:pt x="173210" y="201179"/>
                </a:lnTo>
                <a:lnTo>
                  <a:pt x="112906" y="201876"/>
                </a:lnTo>
                <a:lnTo>
                  <a:pt x="106212" y="201799"/>
                </a:lnTo>
                <a:lnTo>
                  <a:pt x="99885" y="201699"/>
                </a:lnTo>
                <a:lnTo>
                  <a:pt x="84014" y="201000"/>
                </a:lnTo>
                <a:lnTo>
                  <a:pt x="71796" y="199754"/>
                </a:lnTo>
                <a:lnTo>
                  <a:pt x="56654" y="198780"/>
                </a:lnTo>
                <a:lnTo>
                  <a:pt x="49453" y="199771"/>
                </a:lnTo>
                <a:lnTo>
                  <a:pt x="51092" y="203047"/>
                </a:lnTo>
                <a:lnTo>
                  <a:pt x="52400" y="206641"/>
                </a:lnTo>
                <a:lnTo>
                  <a:pt x="54698" y="209270"/>
                </a:lnTo>
                <a:lnTo>
                  <a:pt x="58292" y="210908"/>
                </a:lnTo>
                <a:lnTo>
                  <a:pt x="71796" y="217236"/>
                </a:lnTo>
                <a:lnTo>
                  <a:pt x="83270" y="221016"/>
                </a:lnTo>
                <a:lnTo>
                  <a:pt x="92654" y="222279"/>
                </a:lnTo>
                <a:lnTo>
                  <a:pt x="99885" y="221056"/>
                </a:lnTo>
                <a:lnTo>
                  <a:pt x="106212" y="219040"/>
                </a:lnTo>
                <a:lnTo>
                  <a:pt x="112906" y="217452"/>
                </a:lnTo>
                <a:lnTo>
                  <a:pt x="119966" y="216355"/>
                </a:lnTo>
                <a:lnTo>
                  <a:pt x="127393" y="215811"/>
                </a:lnTo>
                <a:lnTo>
                  <a:pt x="138039" y="215528"/>
                </a:lnTo>
                <a:lnTo>
                  <a:pt x="151068" y="215125"/>
                </a:lnTo>
                <a:lnTo>
                  <a:pt x="169316" y="214503"/>
                </a:lnTo>
                <a:lnTo>
                  <a:pt x="205275" y="213663"/>
                </a:lnTo>
                <a:lnTo>
                  <a:pt x="213529" y="213447"/>
                </a:lnTo>
                <a:lnTo>
                  <a:pt x="220408" y="213194"/>
                </a:lnTo>
                <a:lnTo>
                  <a:pt x="221386" y="264287"/>
                </a:lnTo>
                <a:lnTo>
                  <a:pt x="221386" y="271818"/>
                </a:lnTo>
                <a:lnTo>
                  <a:pt x="222046" y="280009"/>
                </a:lnTo>
                <a:lnTo>
                  <a:pt x="224662" y="297688"/>
                </a:lnTo>
                <a:lnTo>
                  <a:pt x="226961" y="302272"/>
                </a:lnTo>
                <a:lnTo>
                  <a:pt x="230238" y="301942"/>
                </a:lnTo>
                <a:lnTo>
                  <a:pt x="233832" y="301625"/>
                </a:lnTo>
                <a:lnTo>
                  <a:pt x="244807" y="261773"/>
                </a:lnTo>
                <a:lnTo>
                  <a:pt x="244970" y="258708"/>
                </a:lnTo>
                <a:lnTo>
                  <a:pt x="244970" y="216471"/>
                </a:lnTo>
                <a:lnTo>
                  <a:pt x="245300" y="211556"/>
                </a:lnTo>
                <a:lnTo>
                  <a:pt x="246278" y="206971"/>
                </a:lnTo>
                <a:lnTo>
                  <a:pt x="250215" y="199771"/>
                </a:lnTo>
                <a:close/>
              </a:path>
              <a:path w="251460" h="302894">
                <a:moveTo>
                  <a:pt x="245300" y="252488"/>
                </a:moveTo>
                <a:lnTo>
                  <a:pt x="244970" y="216471"/>
                </a:lnTo>
                <a:lnTo>
                  <a:pt x="244970" y="258708"/>
                </a:lnTo>
                <a:lnTo>
                  <a:pt x="245300" y="252488"/>
                </a:lnTo>
                <a:close/>
              </a:path>
              <a:path w="251460" h="302894">
                <a:moveTo>
                  <a:pt x="139522" y="47802"/>
                </a:moveTo>
                <a:lnTo>
                  <a:pt x="134937" y="44538"/>
                </a:lnTo>
                <a:lnTo>
                  <a:pt x="124777" y="43218"/>
                </a:lnTo>
                <a:lnTo>
                  <a:pt x="119214" y="42388"/>
                </a:lnTo>
                <a:lnTo>
                  <a:pt x="110375" y="42283"/>
                </a:lnTo>
                <a:lnTo>
                  <a:pt x="96291" y="42900"/>
                </a:lnTo>
                <a:lnTo>
                  <a:pt x="90068" y="44856"/>
                </a:lnTo>
                <a:lnTo>
                  <a:pt x="85153" y="48133"/>
                </a:lnTo>
                <a:lnTo>
                  <a:pt x="81546" y="50431"/>
                </a:lnTo>
                <a:lnTo>
                  <a:pt x="76879" y="51673"/>
                </a:lnTo>
                <a:lnTo>
                  <a:pt x="74283" y="51627"/>
                </a:lnTo>
                <a:lnTo>
                  <a:pt x="62877" y="51079"/>
                </a:lnTo>
                <a:lnTo>
                  <a:pt x="57962" y="50761"/>
                </a:lnTo>
                <a:lnTo>
                  <a:pt x="55016" y="50101"/>
                </a:lnTo>
                <a:lnTo>
                  <a:pt x="47167" y="48463"/>
                </a:lnTo>
                <a:lnTo>
                  <a:pt x="39954" y="47155"/>
                </a:lnTo>
                <a:lnTo>
                  <a:pt x="27508" y="46494"/>
                </a:lnTo>
                <a:lnTo>
                  <a:pt x="21945" y="46494"/>
                </a:lnTo>
                <a:lnTo>
                  <a:pt x="4914" y="48793"/>
                </a:lnTo>
                <a:lnTo>
                  <a:pt x="0" y="51079"/>
                </a:lnTo>
                <a:lnTo>
                  <a:pt x="2298" y="54025"/>
                </a:lnTo>
                <a:lnTo>
                  <a:pt x="4254" y="56972"/>
                </a:lnTo>
                <a:lnTo>
                  <a:pt x="7213" y="58940"/>
                </a:lnTo>
                <a:lnTo>
                  <a:pt x="11468" y="59931"/>
                </a:lnTo>
                <a:lnTo>
                  <a:pt x="18668" y="61239"/>
                </a:lnTo>
                <a:lnTo>
                  <a:pt x="23914" y="62547"/>
                </a:lnTo>
                <a:lnTo>
                  <a:pt x="30454" y="65824"/>
                </a:lnTo>
                <a:lnTo>
                  <a:pt x="32092" y="69748"/>
                </a:lnTo>
                <a:lnTo>
                  <a:pt x="32092" y="165049"/>
                </a:lnTo>
                <a:lnTo>
                  <a:pt x="34061" y="171602"/>
                </a:lnTo>
                <a:lnTo>
                  <a:pt x="42583" y="177495"/>
                </a:lnTo>
                <a:lnTo>
                  <a:pt x="49123" y="179133"/>
                </a:lnTo>
                <a:lnTo>
                  <a:pt x="55346" y="179133"/>
                </a:lnTo>
                <a:lnTo>
                  <a:pt x="55346" y="64185"/>
                </a:lnTo>
                <a:lnTo>
                  <a:pt x="58292" y="64303"/>
                </a:lnTo>
                <a:lnTo>
                  <a:pt x="62877" y="64415"/>
                </a:lnTo>
                <a:lnTo>
                  <a:pt x="105790" y="64306"/>
                </a:lnTo>
                <a:lnTo>
                  <a:pt x="108076" y="64255"/>
                </a:lnTo>
                <a:lnTo>
                  <a:pt x="139191" y="53378"/>
                </a:lnTo>
                <a:lnTo>
                  <a:pt x="139522" y="47802"/>
                </a:lnTo>
                <a:close/>
              </a:path>
              <a:path w="251460" h="302894">
                <a:moveTo>
                  <a:pt x="168986" y="112331"/>
                </a:moveTo>
                <a:lnTo>
                  <a:pt x="168986" y="98894"/>
                </a:lnTo>
                <a:lnTo>
                  <a:pt x="160807" y="99555"/>
                </a:lnTo>
                <a:lnTo>
                  <a:pt x="153276" y="99904"/>
                </a:lnTo>
                <a:lnTo>
                  <a:pt x="146062" y="100321"/>
                </a:lnTo>
                <a:lnTo>
                  <a:pt x="140500" y="100445"/>
                </a:lnTo>
                <a:lnTo>
                  <a:pt x="130022" y="99885"/>
                </a:lnTo>
                <a:lnTo>
                  <a:pt x="126415" y="99555"/>
                </a:lnTo>
                <a:lnTo>
                  <a:pt x="124777" y="99348"/>
                </a:lnTo>
                <a:lnTo>
                  <a:pt x="123220" y="99308"/>
                </a:lnTo>
                <a:lnTo>
                  <a:pt x="119214" y="99885"/>
                </a:lnTo>
                <a:lnTo>
                  <a:pt x="117576" y="100533"/>
                </a:lnTo>
                <a:lnTo>
                  <a:pt x="116268" y="100863"/>
                </a:lnTo>
                <a:lnTo>
                  <a:pt x="105790" y="95300"/>
                </a:lnTo>
                <a:lnTo>
                  <a:pt x="99885" y="94360"/>
                </a:lnTo>
                <a:lnTo>
                  <a:pt x="98289" y="94237"/>
                </a:lnTo>
                <a:lnTo>
                  <a:pt x="96291" y="94123"/>
                </a:lnTo>
                <a:lnTo>
                  <a:pt x="92947" y="94053"/>
                </a:lnTo>
                <a:lnTo>
                  <a:pt x="82854" y="94640"/>
                </a:lnTo>
                <a:lnTo>
                  <a:pt x="78270" y="96939"/>
                </a:lnTo>
                <a:lnTo>
                  <a:pt x="73907" y="100640"/>
                </a:lnTo>
                <a:lnTo>
                  <a:pt x="72377" y="102171"/>
                </a:lnTo>
                <a:lnTo>
                  <a:pt x="69761" y="102831"/>
                </a:lnTo>
                <a:lnTo>
                  <a:pt x="58292" y="103809"/>
                </a:lnTo>
                <a:lnTo>
                  <a:pt x="55346" y="103809"/>
                </a:lnTo>
                <a:lnTo>
                  <a:pt x="55346" y="116586"/>
                </a:lnTo>
                <a:lnTo>
                  <a:pt x="98289" y="115592"/>
                </a:lnTo>
                <a:lnTo>
                  <a:pt x="117246" y="109054"/>
                </a:lnTo>
                <a:lnTo>
                  <a:pt x="117576" y="109385"/>
                </a:lnTo>
                <a:lnTo>
                  <a:pt x="118884" y="110032"/>
                </a:lnTo>
                <a:lnTo>
                  <a:pt x="119214" y="110363"/>
                </a:lnTo>
                <a:lnTo>
                  <a:pt x="119862" y="110693"/>
                </a:lnTo>
                <a:lnTo>
                  <a:pt x="143116" y="118757"/>
                </a:lnTo>
                <a:lnTo>
                  <a:pt x="146392" y="118554"/>
                </a:lnTo>
                <a:lnTo>
                  <a:pt x="150647" y="117563"/>
                </a:lnTo>
                <a:lnTo>
                  <a:pt x="153276" y="116586"/>
                </a:lnTo>
                <a:lnTo>
                  <a:pt x="154914" y="115925"/>
                </a:lnTo>
                <a:lnTo>
                  <a:pt x="155232" y="115925"/>
                </a:lnTo>
                <a:lnTo>
                  <a:pt x="156222" y="115595"/>
                </a:lnTo>
                <a:lnTo>
                  <a:pt x="158178" y="114617"/>
                </a:lnTo>
                <a:lnTo>
                  <a:pt x="159816" y="113969"/>
                </a:lnTo>
                <a:lnTo>
                  <a:pt x="162115" y="113309"/>
                </a:lnTo>
                <a:lnTo>
                  <a:pt x="165061" y="112979"/>
                </a:lnTo>
                <a:lnTo>
                  <a:pt x="165392" y="112649"/>
                </a:lnTo>
                <a:lnTo>
                  <a:pt x="168338" y="112649"/>
                </a:lnTo>
                <a:lnTo>
                  <a:pt x="168986" y="112331"/>
                </a:lnTo>
                <a:close/>
              </a:path>
              <a:path w="251460" h="302894">
                <a:moveTo>
                  <a:pt x="150977" y="149987"/>
                </a:moveTo>
                <a:lnTo>
                  <a:pt x="147700" y="144094"/>
                </a:lnTo>
                <a:lnTo>
                  <a:pt x="145414" y="143116"/>
                </a:lnTo>
                <a:lnTo>
                  <a:pt x="132217" y="146735"/>
                </a:lnTo>
                <a:lnTo>
                  <a:pt x="122567" y="149251"/>
                </a:lnTo>
                <a:lnTo>
                  <a:pt x="83431" y="157321"/>
                </a:lnTo>
                <a:lnTo>
                  <a:pt x="62560" y="158508"/>
                </a:lnTo>
                <a:lnTo>
                  <a:pt x="60261" y="157848"/>
                </a:lnTo>
                <a:lnTo>
                  <a:pt x="58292" y="156210"/>
                </a:lnTo>
                <a:lnTo>
                  <a:pt x="56337" y="154901"/>
                </a:lnTo>
                <a:lnTo>
                  <a:pt x="55346" y="152603"/>
                </a:lnTo>
                <a:lnTo>
                  <a:pt x="55346" y="179133"/>
                </a:lnTo>
                <a:lnTo>
                  <a:pt x="99885" y="171932"/>
                </a:lnTo>
                <a:lnTo>
                  <a:pt x="143116" y="156210"/>
                </a:lnTo>
                <a:lnTo>
                  <a:pt x="148691" y="153263"/>
                </a:lnTo>
                <a:lnTo>
                  <a:pt x="150977" y="149987"/>
                </a:lnTo>
                <a:close/>
              </a:path>
              <a:path w="251460" h="302894">
                <a:moveTo>
                  <a:pt x="195186" y="26517"/>
                </a:moveTo>
                <a:lnTo>
                  <a:pt x="192900" y="23571"/>
                </a:lnTo>
                <a:lnTo>
                  <a:pt x="187007" y="21285"/>
                </a:lnTo>
                <a:lnTo>
                  <a:pt x="182740" y="19316"/>
                </a:lnTo>
                <a:lnTo>
                  <a:pt x="145414" y="12878"/>
                </a:lnTo>
                <a:lnTo>
                  <a:pt x="140500" y="13754"/>
                </a:lnTo>
                <a:lnTo>
                  <a:pt x="139839" y="16700"/>
                </a:lnTo>
                <a:lnTo>
                  <a:pt x="138861" y="19646"/>
                </a:lnTo>
                <a:lnTo>
                  <a:pt x="141808" y="22593"/>
                </a:lnTo>
                <a:lnTo>
                  <a:pt x="148361" y="25539"/>
                </a:lnTo>
                <a:lnTo>
                  <a:pt x="155892" y="28816"/>
                </a:lnTo>
                <a:lnTo>
                  <a:pt x="161124" y="31762"/>
                </a:lnTo>
                <a:lnTo>
                  <a:pt x="164083" y="34378"/>
                </a:lnTo>
                <a:lnTo>
                  <a:pt x="167030" y="37325"/>
                </a:lnTo>
                <a:lnTo>
                  <a:pt x="168338" y="42240"/>
                </a:lnTo>
                <a:lnTo>
                  <a:pt x="168338" y="49123"/>
                </a:lnTo>
                <a:lnTo>
                  <a:pt x="168986" y="98894"/>
                </a:lnTo>
                <a:lnTo>
                  <a:pt x="168986" y="112331"/>
                </a:lnTo>
                <a:lnTo>
                  <a:pt x="169768" y="155129"/>
                </a:lnTo>
                <a:lnTo>
                  <a:pt x="175209" y="189941"/>
                </a:lnTo>
                <a:lnTo>
                  <a:pt x="178485" y="189611"/>
                </a:lnTo>
                <a:lnTo>
                  <a:pt x="182740" y="189293"/>
                </a:lnTo>
                <a:lnTo>
                  <a:pt x="186347" y="183718"/>
                </a:lnTo>
                <a:lnTo>
                  <a:pt x="189293" y="172593"/>
                </a:lnTo>
                <a:lnTo>
                  <a:pt x="191198" y="164234"/>
                </a:lnTo>
                <a:lnTo>
                  <a:pt x="191909" y="159365"/>
                </a:lnTo>
                <a:lnTo>
                  <a:pt x="191909" y="41262"/>
                </a:lnTo>
                <a:lnTo>
                  <a:pt x="192570" y="35039"/>
                </a:lnTo>
                <a:lnTo>
                  <a:pt x="195186" y="26517"/>
                </a:lnTo>
                <a:close/>
              </a:path>
              <a:path w="251460" h="302894">
                <a:moveTo>
                  <a:pt x="193230" y="136232"/>
                </a:moveTo>
                <a:lnTo>
                  <a:pt x="191909" y="49441"/>
                </a:lnTo>
                <a:lnTo>
                  <a:pt x="191909" y="159365"/>
                </a:lnTo>
                <a:lnTo>
                  <a:pt x="192490" y="155389"/>
                </a:lnTo>
                <a:lnTo>
                  <a:pt x="193168" y="146055"/>
                </a:lnTo>
                <a:lnTo>
                  <a:pt x="193230" y="136232"/>
                </a:lnTo>
                <a:close/>
              </a:path>
              <a:path w="251460" h="302894">
                <a:moveTo>
                  <a:pt x="250863" y="13754"/>
                </a:moveTo>
                <a:lnTo>
                  <a:pt x="248577" y="10807"/>
                </a:lnTo>
                <a:lnTo>
                  <a:pt x="243001" y="8509"/>
                </a:lnTo>
                <a:lnTo>
                  <a:pt x="238747" y="6540"/>
                </a:lnTo>
                <a:lnTo>
                  <a:pt x="233184" y="4902"/>
                </a:lnTo>
                <a:lnTo>
                  <a:pt x="225653" y="3117"/>
                </a:lnTo>
                <a:lnTo>
                  <a:pt x="219100" y="1638"/>
                </a:lnTo>
                <a:lnTo>
                  <a:pt x="214515" y="977"/>
                </a:lnTo>
                <a:lnTo>
                  <a:pt x="212547" y="647"/>
                </a:lnTo>
                <a:lnTo>
                  <a:pt x="202069" y="0"/>
                </a:lnTo>
                <a:lnTo>
                  <a:pt x="196507" y="977"/>
                </a:lnTo>
                <a:lnTo>
                  <a:pt x="195846" y="3924"/>
                </a:lnTo>
                <a:lnTo>
                  <a:pt x="194856" y="6870"/>
                </a:lnTo>
                <a:lnTo>
                  <a:pt x="197815" y="9486"/>
                </a:lnTo>
                <a:lnTo>
                  <a:pt x="204038" y="12446"/>
                </a:lnTo>
                <a:lnTo>
                  <a:pt x="211569" y="15709"/>
                </a:lnTo>
                <a:lnTo>
                  <a:pt x="217131" y="18656"/>
                </a:lnTo>
                <a:lnTo>
                  <a:pt x="220078" y="21285"/>
                </a:lnTo>
                <a:lnTo>
                  <a:pt x="223024" y="24231"/>
                </a:lnTo>
                <a:lnTo>
                  <a:pt x="224332" y="29146"/>
                </a:lnTo>
                <a:lnTo>
                  <a:pt x="224332" y="36017"/>
                </a:lnTo>
                <a:lnTo>
                  <a:pt x="225775" y="155129"/>
                </a:lnTo>
                <a:lnTo>
                  <a:pt x="231216" y="189941"/>
                </a:lnTo>
                <a:lnTo>
                  <a:pt x="234162" y="189611"/>
                </a:lnTo>
                <a:lnTo>
                  <a:pt x="238417" y="189293"/>
                </a:lnTo>
                <a:lnTo>
                  <a:pt x="242023" y="183718"/>
                </a:lnTo>
                <a:lnTo>
                  <a:pt x="244970" y="172910"/>
                </a:lnTo>
                <a:lnTo>
                  <a:pt x="246687" y="164507"/>
                </a:lnTo>
                <a:lnTo>
                  <a:pt x="247916" y="155512"/>
                </a:lnTo>
                <a:lnTo>
                  <a:pt x="247916" y="28155"/>
                </a:lnTo>
                <a:lnTo>
                  <a:pt x="248577" y="22263"/>
                </a:lnTo>
                <a:lnTo>
                  <a:pt x="249885" y="18008"/>
                </a:lnTo>
                <a:lnTo>
                  <a:pt x="250863" y="13754"/>
                </a:lnTo>
                <a:close/>
              </a:path>
              <a:path w="251460" h="302894">
                <a:moveTo>
                  <a:pt x="248894" y="136232"/>
                </a:moveTo>
                <a:lnTo>
                  <a:pt x="247916" y="36347"/>
                </a:lnTo>
                <a:lnTo>
                  <a:pt x="247916" y="155512"/>
                </a:lnTo>
                <a:lnTo>
                  <a:pt x="248649" y="146107"/>
                </a:lnTo>
                <a:lnTo>
                  <a:pt x="248894" y="136232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026520" y="2340190"/>
            <a:ext cx="233679" cy="305435"/>
          </a:xfrm>
          <a:custGeom>
            <a:avLst/>
            <a:gdLst/>
            <a:ahLst/>
            <a:cxnLst/>
            <a:rect l="l" t="t" r="r" b="b"/>
            <a:pathLst>
              <a:path w="233679" h="305435">
                <a:moveTo>
                  <a:pt x="61569" y="83216"/>
                </a:moveTo>
                <a:lnTo>
                  <a:pt x="61569" y="62877"/>
                </a:lnTo>
                <a:lnTo>
                  <a:pt x="61239" y="65163"/>
                </a:lnTo>
                <a:lnTo>
                  <a:pt x="58292" y="68770"/>
                </a:lnTo>
                <a:lnTo>
                  <a:pt x="56337" y="69617"/>
                </a:lnTo>
                <a:lnTo>
                  <a:pt x="50968" y="71515"/>
                </a:lnTo>
                <a:lnTo>
                  <a:pt x="29146" y="78917"/>
                </a:lnTo>
                <a:lnTo>
                  <a:pt x="16443" y="85730"/>
                </a:lnTo>
                <a:lnTo>
                  <a:pt x="7329" y="96318"/>
                </a:lnTo>
                <a:lnTo>
                  <a:pt x="1837" y="110652"/>
                </a:lnTo>
                <a:lnTo>
                  <a:pt x="0" y="128701"/>
                </a:lnTo>
                <a:lnTo>
                  <a:pt x="1473" y="142835"/>
                </a:lnTo>
                <a:lnTo>
                  <a:pt x="5895" y="155311"/>
                </a:lnTo>
                <a:lnTo>
                  <a:pt x="13265" y="166192"/>
                </a:lnTo>
                <a:lnTo>
                  <a:pt x="23583" y="175539"/>
                </a:lnTo>
                <a:lnTo>
                  <a:pt x="25869" y="177002"/>
                </a:lnTo>
                <a:lnTo>
                  <a:pt x="25869" y="128701"/>
                </a:lnTo>
                <a:lnTo>
                  <a:pt x="26724" y="118871"/>
                </a:lnTo>
                <a:lnTo>
                  <a:pt x="54529" y="85102"/>
                </a:lnTo>
                <a:lnTo>
                  <a:pt x="61569" y="83216"/>
                </a:lnTo>
                <a:close/>
              </a:path>
              <a:path w="233679" h="305435">
                <a:moveTo>
                  <a:pt x="121500" y="177214"/>
                </a:moveTo>
                <a:lnTo>
                  <a:pt x="121500" y="128701"/>
                </a:lnTo>
                <a:lnTo>
                  <a:pt x="120698" y="138340"/>
                </a:lnTo>
                <a:lnTo>
                  <a:pt x="118268" y="147121"/>
                </a:lnTo>
                <a:lnTo>
                  <a:pt x="83809" y="174684"/>
                </a:lnTo>
                <a:lnTo>
                  <a:pt x="73685" y="175539"/>
                </a:lnTo>
                <a:lnTo>
                  <a:pt x="63614" y="174679"/>
                </a:lnTo>
                <a:lnTo>
                  <a:pt x="29268" y="146596"/>
                </a:lnTo>
                <a:lnTo>
                  <a:pt x="25869" y="128701"/>
                </a:lnTo>
                <a:lnTo>
                  <a:pt x="25869" y="177002"/>
                </a:lnTo>
                <a:lnTo>
                  <a:pt x="35373" y="183082"/>
                </a:lnTo>
                <a:lnTo>
                  <a:pt x="47653" y="188509"/>
                </a:lnTo>
                <a:lnTo>
                  <a:pt x="60424" y="191787"/>
                </a:lnTo>
                <a:lnTo>
                  <a:pt x="73685" y="192887"/>
                </a:lnTo>
                <a:lnTo>
                  <a:pt x="87005" y="191787"/>
                </a:lnTo>
                <a:lnTo>
                  <a:pt x="99893" y="188509"/>
                </a:lnTo>
                <a:lnTo>
                  <a:pt x="112288" y="183082"/>
                </a:lnTo>
                <a:lnTo>
                  <a:pt x="121500" y="177214"/>
                </a:lnTo>
                <a:close/>
              </a:path>
              <a:path w="233679" h="305435">
                <a:moveTo>
                  <a:pt x="92684" y="60579"/>
                </a:moveTo>
                <a:lnTo>
                  <a:pt x="92354" y="58623"/>
                </a:lnTo>
                <a:lnTo>
                  <a:pt x="90716" y="55676"/>
                </a:lnTo>
                <a:lnTo>
                  <a:pt x="88430" y="51409"/>
                </a:lnTo>
                <a:lnTo>
                  <a:pt x="82207" y="49123"/>
                </a:lnTo>
                <a:lnTo>
                  <a:pt x="71716" y="48133"/>
                </a:lnTo>
                <a:lnTo>
                  <a:pt x="60921" y="47155"/>
                </a:lnTo>
                <a:lnTo>
                  <a:pt x="55346" y="50101"/>
                </a:lnTo>
                <a:lnTo>
                  <a:pt x="55016" y="56324"/>
                </a:lnTo>
                <a:lnTo>
                  <a:pt x="55016" y="58623"/>
                </a:lnTo>
                <a:lnTo>
                  <a:pt x="56337" y="60261"/>
                </a:lnTo>
                <a:lnTo>
                  <a:pt x="61569" y="62877"/>
                </a:lnTo>
                <a:lnTo>
                  <a:pt x="61569" y="83216"/>
                </a:lnTo>
                <a:lnTo>
                  <a:pt x="63614" y="82669"/>
                </a:lnTo>
                <a:lnTo>
                  <a:pt x="73685" y="81864"/>
                </a:lnTo>
                <a:lnTo>
                  <a:pt x="84137" y="82728"/>
                </a:lnTo>
                <a:lnTo>
                  <a:pt x="90068" y="84399"/>
                </a:lnTo>
                <a:lnTo>
                  <a:pt x="90068" y="65493"/>
                </a:lnTo>
                <a:lnTo>
                  <a:pt x="90716" y="63207"/>
                </a:lnTo>
                <a:lnTo>
                  <a:pt x="92684" y="60579"/>
                </a:lnTo>
                <a:close/>
              </a:path>
              <a:path w="233679" h="305435">
                <a:moveTo>
                  <a:pt x="147370" y="128701"/>
                </a:moveTo>
                <a:lnTo>
                  <a:pt x="131350" y="86334"/>
                </a:lnTo>
                <a:lnTo>
                  <a:pt x="106232" y="75217"/>
                </a:lnTo>
                <a:lnTo>
                  <a:pt x="97232" y="71964"/>
                </a:lnTo>
                <a:lnTo>
                  <a:pt x="91854" y="69816"/>
                </a:lnTo>
                <a:lnTo>
                  <a:pt x="90068" y="68770"/>
                </a:lnTo>
                <a:lnTo>
                  <a:pt x="90068" y="84399"/>
                </a:lnTo>
                <a:lnTo>
                  <a:pt x="118310" y="111220"/>
                </a:lnTo>
                <a:lnTo>
                  <a:pt x="121500" y="177214"/>
                </a:lnTo>
                <a:lnTo>
                  <a:pt x="124129" y="175539"/>
                </a:lnTo>
                <a:lnTo>
                  <a:pt x="134249" y="166192"/>
                </a:lnTo>
                <a:lnTo>
                  <a:pt x="141517" y="155311"/>
                </a:lnTo>
                <a:lnTo>
                  <a:pt x="145902" y="142835"/>
                </a:lnTo>
                <a:lnTo>
                  <a:pt x="147370" y="128701"/>
                </a:lnTo>
                <a:close/>
              </a:path>
              <a:path w="233679" h="305435">
                <a:moveTo>
                  <a:pt x="233502" y="13423"/>
                </a:moveTo>
                <a:lnTo>
                  <a:pt x="230885" y="10477"/>
                </a:lnTo>
                <a:lnTo>
                  <a:pt x="224662" y="8178"/>
                </a:lnTo>
                <a:lnTo>
                  <a:pt x="220408" y="6540"/>
                </a:lnTo>
                <a:lnTo>
                  <a:pt x="214515" y="4902"/>
                </a:lnTo>
                <a:lnTo>
                  <a:pt x="199453" y="1638"/>
                </a:lnTo>
                <a:lnTo>
                  <a:pt x="194538" y="977"/>
                </a:lnTo>
                <a:lnTo>
                  <a:pt x="192239" y="647"/>
                </a:lnTo>
                <a:lnTo>
                  <a:pt x="181432" y="0"/>
                </a:lnTo>
                <a:lnTo>
                  <a:pt x="175869" y="1308"/>
                </a:lnTo>
                <a:lnTo>
                  <a:pt x="175209" y="4254"/>
                </a:lnTo>
                <a:lnTo>
                  <a:pt x="174231" y="7200"/>
                </a:lnTo>
                <a:lnTo>
                  <a:pt x="177177" y="10147"/>
                </a:lnTo>
                <a:lnTo>
                  <a:pt x="183730" y="13093"/>
                </a:lnTo>
                <a:lnTo>
                  <a:pt x="191922" y="16370"/>
                </a:lnTo>
                <a:lnTo>
                  <a:pt x="197484" y="19316"/>
                </a:lnTo>
                <a:lnTo>
                  <a:pt x="204038" y="24561"/>
                </a:lnTo>
                <a:lnTo>
                  <a:pt x="205676" y="29464"/>
                </a:lnTo>
                <a:lnTo>
                  <a:pt x="205676" y="36347"/>
                </a:lnTo>
                <a:lnTo>
                  <a:pt x="207106" y="256740"/>
                </a:lnTo>
                <a:lnTo>
                  <a:pt x="207471" y="266047"/>
                </a:lnTo>
                <a:lnTo>
                  <a:pt x="208082" y="275538"/>
                </a:lnTo>
                <a:lnTo>
                  <a:pt x="210261" y="298678"/>
                </a:lnTo>
                <a:lnTo>
                  <a:pt x="212547" y="305219"/>
                </a:lnTo>
                <a:lnTo>
                  <a:pt x="216153" y="304901"/>
                </a:lnTo>
                <a:lnTo>
                  <a:pt x="221068" y="304571"/>
                </a:lnTo>
                <a:lnTo>
                  <a:pt x="224662" y="297357"/>
                </a:lnTo>
                <a:lnTo>
                  <a:pt x="227291" y="282625"/>
                </a:lnTo>
                <a:lnTo>
                  <a:pt x="228817" y="271145"/>
                </a:lnTo>
                <a:lnTo>
                  <a:pt x="229577" y="262525"/>
                </a:lnTo>
                <a:lnTo>
                  <a:pt x="229577" y="28155"/>
                </a:lnTo>
                <a:lnTo>
                  <a:pt x="230238" y="21932"/>
                </a:lnTo>
                <a:lnTo>
                  <a:pt x="233502" y="13423"/>
                </a:lnTo>
                <a:close/>
              </a:path>
              <a:path w="233679" h="305435">
                <a:moveTo>
                  <a:pt x="230885" y="228917"/>
                </a:moveTo>
                <a:lnTo>
                  <a:pt x="229577" y="36347"/>
                </a:lnTo>
                <a:lnTo>
                  <a:pt x="229577" y="262525"/>
                </a:lnTo>
                <a:lnTo>
                  <a:pt x="229946" y="258348"/>
                </a:lnTo>
                <a:lnTo>
                  <a:pt x="230645" y="244262"/>
                </a:lnTo>
                <a:lnTo>
                  <a:pt x="230885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552071" y="2340190"/>
            <a:ext cx="246379" cy="305435"/>
          </a:xfrm>
          <a:custGeom>
            <a:avLst/>
            <a:gdLst/>
            <a:ahLst/>
            <a:cxnLst/>
            <a:rect l="l" t="t" r="r" b="b"/>
            <a:pathLst>
              <a:path w="246379" h="305435">
                <a:moveTo>
                  <a:pt x="95961" y="217204"/>
                </a:moveTo>
                <a:lnTo>
                  <a:pt x="95961" y="200101"/>
                </a:lnTo>
                <a:lnTo>
                  <a:pt x="88099" y="200761"/>
                </a:lnTo>
                <a:lnTo>
                  <a:pt x="62890" y="201904"/>
                </a:lnTo>
                <a:lnTo>
                  <a:pt x="59613" y="202069"/>
                </a:lnTo>
                <a:lnTo>
                  <a:pt x="41262" y="202050"/>
                </a:lnTo>
                <a:lnTo>
                  <a:pt x="36029" y="201739"/>
                </a:lnTo>
                <a:lnTo>
                  <a:pt x="29146" y="201654"/>
                </a:lnTo>
                <a:lnTo>
                  <a:pt x="20307" y="201079"/>
                </a:lnTo>
                <a:lnTo>
                  <a:pt x="6883" y="200101"/>
                </a:lnTo>
                <a:lnTo>
                  <a:pt x="0" y="201409"/>
                </a:lnTo>
                <a:lnTo>
                  <a:pt x="660" y="208610"/>
                </a:lnTo>
                <a:lnTo>
                  <a:pt x="4914" y="212217"/>
                </a:lnTo>
                <a:lnTo>
                  <a:pt x="13754" y="215823"/>
                </a:lnTo>
                <a:lnTo>
                  <a:pt x="27951" y="221730"/>
                </a:lnTo>
                <a:lnTo>
                  <a:pt x="39630" y="225240"/>
                </a:lnTo>
                <a:lnTo>
                  <a:pt x="48851" y="226417"/>
                </a:lnTo>
                <a:lnTo>
                  <a:pt x="55676" y="225323"/>
                </a:lnTo>
                <a:lnTo>
                  <a:pt x="62890" y="222377"/>
                </a:lnTo>
                <a:lnTo>
                  <a:pt x="71069" y="220078"/>
                </a:lnTo>
                <a:lnTo>
                  <a:pt x="79908" y="218440"/>
                </a:lnTo>
                <a:lnTo>
                  <a:pt x="93982" y="217402"/>
                </a:lnTo>
                <a:lnTo>
                  <a:pt x="95961" y="217204"/>
                </a:lnTo>
                <a:close/>
              </a:path>
              <a:path w="246379" h="305435">
                <a:moveTo>
                  <a:pt x="182752" y="47815"/>
                </a:moveTo>
                <a:lnTo>
                  <a:pt x="177177" y="43561"/>
                </a:lnTo>
                <a:lnTo>
                  <a:pt x="165061" y="40614"/>
                </a:lnTo>
                <a:lnTo>
                  <a:pt x="160146" y="39624"/>
                </a:lnTo>
                <a:lnTo>
                  <a:pt x="153606" y="39293"/>
                </a:lnTo>
                <a:lnTo>
                  <a:pt x="138201" y="39954"/>
                </a:lnTo>
                <a:lnTo>
                  <a:pt x="132638" y="41262"/>
                </a:lnTo>
                <a:lnTo>
                  <a:pt x="129692" y="43230"/>
                </a:lnTo>
                <a:lnTo>
                  <a:pt x="126085" y="45516"/>
                </a:lnTo>
                <a:lnTo>
                  <a:pt x="122161" y="46824"/>
                </a:lnTo>
                <a:lnTo>
                  <a:pt x="112331" y="47485"/>
                </a:lnTo>
                <a:lnTo>
                  <a:pt x="108737" y="47815"/>
                </a:lnTo>
                <a:lnTo>
                  <a:pt x="88099" y="47964"/>
                </a:lnTo>
                <a:lnTo>
                  <a:pt x="65506" y="48079"/>
                </a:lnTo>
                <a:lnTo>
                  <a:pt x="57645" y="46507"/>
                </a:lnTo>
                <a:lnTo>
                  <a:pt x="51092" y="44869"/>
                </a:lnTo>
                <a:lnTo>
                  <a:pt x="39954" y="42900"/>
                </a:lnTo>
                <a:lnTo>
                  <a:pt x="36029" y="42652"/>
                </a:lnTo>
                <a:lnTo>
                  <a:pt x="33413" y="42647"/>
                </a:lnTo>
                <a:lnTo>
                  <a:pt x="29146" y="42900"/>
                </a:lnTo>
                <a:lnTo>
                  <a:pt x="16382" y="44208"/>
                </a:lnTo>
                <a:lnTo>
                  <a:pt x="11137" y="46507"/>
                </a:lnTo>
                <a:lnTo>
                  <a:pt x="12776" y="49453"/>
                </a:lnTo>
                <a:lnTo>
                  <a:pt x="14414" y="52730"/>
                </a:lnTo>
                <a:lnTo>
                  <a:pt x="17030" y="54698"/>
                </a:lnTo>
                <a:lnTo>
                  <a:pt x="28498" y="57315"/>
                </a:lnTo>
                <a:lnTo>
                  <a:pt x="33413" y="58953"/>
                </a:lnTo>
                <a:lnTo>
                  <a:pt x="39306" y="62230"/>
                </a:lnTo>
                <a:lnTo>
                  <a:pt x="40614" y="65824"/>
                </a:lnTo>
                <a:lnTo>
                  <a:pt x="40614" y="71399"/>
                </a:lnTo>
                <a:lnTo>
                  <a:pt x="40944" y="124447"/>
                </a:lnTo>
                <a:lnTo>
                  <a:pt x="41262" y="135255"/>
                </a:lnTo>
                <a:lnTo>
                  <a:pt x="44869" y="142138"/>
                </a:lnTo>
                <a:lnTo>
                  <a:pt x="52082" y="145084"/>
                </a:lnTo>
                <a:lnTo>
                  <a:pt x="58953" y="148031"/>
                </a:lnTo>
                <a:lnTo>
                  <a:pt x="65176" y="149328"/>
                </a:lnTo>
                <a:lnTo>
                  <a:pt x="65176" y="61899"/>
                </a:lnTo>
                <a:lnTo>
                  <a:pt x="173253" y="61899"/>
                </a:lnTo>
                <a:lnTo>
                  <a:pt x="179476" y="58953"/>
                </a:lnTo>
                <a:lnTo>
                  <a:pt x="182752" y="47815"/>
                </a:lnTo>
                <a:close/>
              </a:path>
              <a:path w="246379" h="305435">
                <a:moveTo>
                  <a:pt x="184708" y="133286"/>
                </a:moveTo>
                <a:lnTo>
                  <a:pt x="179476" y="129032"/>
                </a:lnTo>
                <a:lnTo>
                  <a:pt x="167360" y="126415"/>
                </a:lnTo>
                <a:lnTo>
                  <a:pt x="162445" y="125107"/>
                </a:lnTo>
                <a:lnTo>
                  <a:pt x="128054" y="132308"/>
                </a:lnTo>
                <a:lnTo>
                  <a:pt x="124129" y="133286"/>
                </a:lnTo>
                <a:lnTo>
                  <a:pt x="115608" y="133946"/>
                </a:lnTo>
                <a:lnTo>
                  <a:pt x="111683" y="133946"/>
                </a:lnTo>
                <a:lnTo>
                  <a:pt x="108737" y="134277"/>
                </a:lnTo>
                <a:lnTo>
                  <a:pt x="75653" y="135255"/>
                </a:lnTo>
                <a:lnTo>
                  <a:pt x="73037" y="135585"/>
                </a:lnTo>
                <a:lnTo>
                  <a:pt x="70738" y="134607"/>
                </a:lnTo>
                <a:lnTo>
                  <a:pt x="68783" y="132969"/>
                </a:lnTo>
                <a:lnTo>
                  <a:pt x="66484" y="131330"/>
                </a:lnTo>
                <a:lnTo>
                  <a:pt x="65506" y="129032"/>
                </a:lnTo>
                <a:lnTo>
                  <a:pt x="65176" y="61899"/>
                </a:lnTo>
                <a:lnTo>
                  <a:pt x="65176" y="149328"/>
                </a:lnTo>
                <a:lnTo>
                  <a:pt x="66484" y="149600"/>
                </a:lnTo>
                <a:lnTo>
                  <a:pt x="80568" y="149581"/>
                </a:lnTo>
                <a:lnTo>
                  <a:pt x="95961" y="149339"/>
                </a:lnTo>
                <a:lnTo>
                  <a:pt x="95961" y="217204"/>
                </a:lnTo>
                <a:lnTo>
                  <a:pt x="110204" y="215779"/>
                </a:lnTo>
                <a:lnTo>
                  <a:pt x="119545" y="214676"/>
                </a:lnTo>
                <a:lnTo>
                  <a:pt x="119545" y="149009"/>
                </a:lnTo>
                <a:lnTo>
                  <a:pt x="160146" y="148124"/>
                </a:lnTo>
                <a:lnTo>
                  <a:pt x="175221" y="148031"/>
                </a:lnTo>
                <a:lnTo>
                  <a:pt x="181444" y="145084"/>
                </a:lnTo>
                <a:lnTo>
                  <a:pt x="184708" y="133286"/>
                </a:lnTo>
                <a:close/>
              </a:path>
              <a:path w="246379" h="305435">
                <a:moveTo>
                  <a:pt x="219760" y="200431"/>
                </a:moveTo>
                <a:lnTo>
                  <a:pt x="219760" y="186677"/>
                </a:lnTo>
                <a:lnTo>
                  <a:pt x="210261" y="188007"/>
                </a:lnTo>
                <a:lnTo>
                  <a:pt x="200804" y="189215"/>
                </a:lnTo>
                <a:lnTo>
                  <a:pt x="162187" y="193951"/>
                </a:lnTo>
                <a:lnTo>
                  <a:pt x="148115" y="195599"/>
                </a:lnTo>
                <a:lnTo>
                  <a:pt x="133921" y="197122"/>
                </a:lnTo>
                <a:lnTo>
                  <a:pt x="119545" y="198462"/>
                </a:lnTo>
                <a:lnTo>
                  <a:pt x="119545" y="214676"/>
                </a:lnTo>
                <a:lnTo>
                  <a:pt x="169970" y="208030"/>
                </a:lnTo>
                <a:lnTo>
                  <a:pt x="205346" y="202737"/>
                </a:lnTo>
                <a:lnTo>
                  <a:pt x="219760" y="200431"/>
                </a:lnTo>
                <a:close/>
              </a:path>
              <a:path w="246379" h="305435">
                <a:moveTo>
                  <a:pt x="246278" y="13423"/>
                </a:moveTo>
                <a:lnTo>
                  <a:pt x="243662" y="10477"/>
                </a:lnTo>
                <a:lnTo>
                  <a:pt x="237439" y="8191"/>
                </a:lnTo>
                <a:lnTo>
                  <a:pt x="233184" y="6553"/>
                </a:lnTo>
                <a:lnTo>
                  <a:pt x="194868" y="0"/>
                </a:lnTo>
                <a:lnTo>
                  <a:pt x="189293" y="1308"/>
                </a:lnTo>
                <a:lnTo>
                  <a:pt x="188645" y="4254"/>
                </a:lnTo>
                <a:lnTo>
                  <a:pt x="187655" y="7200"/>
                </a:lnTo>
                <a:lnTo>
                  <a:pt x="190614" y="10147"/>
                </a:lnTo>
                <a:lnTo>
                  <a:pt x="196824" y="13093"/>
                </a:lnTo>
                <a:lnTo>
                  <a:pt x="204685" y="16370"/>
                </a:lnTo>
                <a:lnTo>
                  <a:pt x="210261" y="19316"/>
                </a:lnTo>
                <a:lnTo>
                  <a:pt x="213855" y="21945"/>
                </a:lnTo>
                <a:lnTo>
                  <a:pt x="217131" y="24561"/>
                </a:lnTo>
                <a:lnTo>
                  <a:pt x="218770" y="29476"/>
                </a:lnTo>
                <a:lnTo>
                  <a:pt x="218770" y="36347"/>
                </a:lnTo>
                <a:lnTo>
                  <a:pt x="219760" y="200431"/>
                </a:lnTo>
                <a:lnTo>
                  <a:pt x="220201" y="256740"/>
                </a:lnTo>
                <a:lnTo>
                  <a:pt x="220572" y="266049"/>
                </a:lnTo>
                <a:lnTo>
                  <a:pt x="221187" y="275543"/>
                </a:lnTo>
                <a:lnTo>
                  <a:pt x="222046" y="285254"/>
                </a:lnTo>
                <a:lnTo>
                  <a:pt x="223024" y="298678"/>
                </a:lnTo>
                <a:lnTo>
                  <a:pt x="225323" y="305231"/>
                </a:lnTo>
                <a:lnTo>
                  <a:pt x="228930" y="304901"/>
                </a:lnTo>
                <a:lnTo>
                  <a:pt x="233832" y="304571"/>
                </a:lnTo>
                <a:lnTo>
                  <a:pt x="237439" y="297370"/>
                </a:lnTo>
                <a:lnTo>
                  <a:pt x="240068" y="282625"/>
                </a:lnTo>
                <a:lnTo>
                  <a:pt x="241594" y="271151"/>
                </a:lnTo>
                <a:lnTo>
                  <a:pt x="242354" y="262530"/>
                </a:lnTo>
                <a:lnTo>
                  <a:pt x="242354" y="28168"/>
                </a:lnTo>
                <a:lnTo>
                  <a:pt x="243014" y="21945"/>
                </a:lnTo>
                <a:lnTo>
                  <a:pt x="246278" y="13423"/>
                </a:lnTo>
                <a:close/>
              </a:path>
              <a:path w="246379" h="305435">
                <a:moveTo>
                  <a:pt x="243662" y="228917"/>
                </a:moveTo>
                <a:lnTo>
                  <a:pt x="242354" y="36347"/>
                </a:lnTo>
                <a:lnTo>
                  <a:pt x="242354" y="262530"/>
                </a:lnTo>
                <a:lnTo>
                  <a:pt x="242722" y="258352"/>
                </a:lnTo>
                <a:lnTo>
                  <a:pt x="243422" y="244263"/>
                </a:lnTo>
                <a:lnTo>
                  <a:pt x="243662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864466" y="2340178"/>
            <a:ext cx="593051" cy="304253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485318" y="2340190"/>
            <a:ext cx="234315" cy="305435"/>
          </a:xfrm>
          <a:custGeom>
            <a:avLst/>
            <a:gdLst/>
            <a:ahLst/>
            <a:cxnLst/>
            <a:rect l="l" t="t" r="r" b="b"/>
            <a:pathLst>
              <a:path w="234315" h="305435">
                <a:moveTo>
                  <a:pt x="60909" y="60909"/>
                </a:moveTo>
                <a:lnTo>
                  <a:pt x="56654" y="58610"/>
                </a:lnTo>
                <a:lnTo>
                  <a:pt x="46824" y="57244"/>
                </a:lnTo>
                <a:lnTo>
                  <a:pt x="41579" y="56324"/>
                </a:lnTo>
                <a:lnTo>
                  <a:pt x="35356" y="55893"/>
                </a:lnTo>
                <a:lnTo>
                  <a:pt x="28155" y="55346"/>
                </a:lnTo>
                <a:lnTo>
                  <a:pt x="23901" y="55664"/>
                </a:lnTo>
                <a:lnTo>
                  <a:pt x="20294" y="55994"/>
                </a:lnTo>
                <a:lnTo>
                  <a:pt x="5892" y="56972"/>
                </a:lnTo>
                <a:lnTo>
                  <a:pt x="0" y="59270"/>
                </a:lnTo>
                <a:lnTo>
                  <a:pt x="2946" y="62217"/>
                </a:lnTo>
                <a:lnTo>
                  <a:pt x="5892" y="65493"/>
                </a:lnTo>
                <a:lnTo>
                  <a:pt x="9169" y="67779"/>
                </a:lnTo>
                <a:lnTo>
                  <a:pt x="13093" y="68770"/>
                </a:lnTo>
                <a:lnTo>
                  <a:pt x="25539" y="71716"/>
                </a:lnTo>
                <a:lnTo>
                  <a:pt x="33400" y="74333"/>
                </a:lnTo>
                <a:lnTo>
                  <a:pt x="35356" y="78270"/>
                </a:lnTo>
                <a:lnTo>
                  <a:pt x="35356" y="84810"/>
                </a:lnTo>
                <a:lnTo>
                  <a:pt x="36017" y="192570"/>
                </a:lnTo>
                <a:lnTo>
                  <a:pt x="38315" y="199110"/>
                </a:lnTo>
                <a:lnTo>
                  <a:pt x="46824" y="205003"/>
                </a:lnTo>
                <a:lnTo>
                  <a:pt x="53378" y="206641"/>
                </a:lnTo>
                <a:lnTo>
                  <a:pt x="59270" y="206641"/>
                </a:lnTo>
                <a:lnTo>
                  <a:pt x="59270" y="72694"/>
                </a:lnTo>
                <a:lnTo>
                  <a:pt x="59601" y="67779"/>
                </a:lnTo>
                <a:lnTo>
                  <a:pt x="60248" y="64185"/>
                </a:lnTo>
                <a:lnTo>
                  <a:pt x="60909" y="60909"/>
                </a:lnTo>
                <a:close/>
              </a:path>
              <a:path w="234315" h="305435">
                <a:moveTo>
                  <a:pt x="207302" y="166687"/>
                </a:moveTo>
                <a:lnTo>
                  <a:pt x="207302" y="154241"/>
                </a:lnTo>
                <a:lnTo>
                  <a:pt x="192557" y="159498"/>
                </a:lnTo>
                <a:lnTo>
                  <a:pt x="176187" y="164652"/>
                </a:lnTo>
                <a:lnTo>
                  <a:pt x="137871" y="174879"/>
                </a:lnTo>
                <a:lnTo>
                  <a:pt x="99631" y="182694"/>
                </a:lnTo>
                <a:lnTo>
                  <a:pt x="70726" y="185356"/>
                </a:lnTo>
                <a:lnTo>
                  <a:pt x="67462" y="185356"/>
                </a:lnTo>
                <a:lnTo>
                  <a:pt x="64833" y="184696"/>
                </a:lnTo>
                <a:lnTo>
                  <a:pt x="63195" y="183400"/>
                </a:lnTo>
                <a:lnTo>
                  <a:pt x="61239" y="182079"/>
                </a:lnTo>
                <a:lnTo>
                  <a:pt x="60248" y="179793"/>
                </a:lnTo>
                <a:lnTo>
                  <a:pt x="59918" y="176187"/>
                </a:lnTo>
                <a:lnTo>
                  <a:pt x="59270" y="78917"/>
                </a:lnTo>
                <a:lnTo>
                  <a:pt x="59270" y="206641"/>
                </a:lnTo>
                <a:lnTo>
                  <a:pt x="112471" y="199044"/>
                </a:lnTo>
                <a:lnTo>
                  <a:pt x="155992" y="186586"/>
                </a:lnTo>
                <a:lnTo>
                  <a:pt x="192575" y="173318"/>
                </a:lnTo>
                <a:lnTo>
                  <a:pt x="207302" y="166687"/>
                </a:lnTo>
                <a:close/>
              </a:path>
              <a:path w="234315" h="305435">
                <a:moveTo>
                  <a:pt x="234149" y="13423"/>
                </a:moveTo>
                <a:lnTo>
                  <a:pt x="231533" y="10477"/>
                </a:lnTo>
                <a:lnTo>
                  <a:pt x="225310" y="8178"/>
                </a:lnTo>
                <a:lnTo>
                  <a:pt x="221056" y="6540"/>
                </a:lnTo>
                <a:lnTo>
                  <a:pt x="215163" y="4902"/>
                </a:lnTo>
                <a:lnTo>
                  <a:pt x="200101" y="1638"/>
                </a:lnTo>
                <a:lnTo>
                  <a:pt x="193217" y="647"/>
                </a:lnTo>
                <a:lnTo>
                  <a:pt x="182410" y="0"/>
                </a:lnTo>
                <a:lnTo>
                  <a:pt x="176847" y="1308"/>
                </a:lnTo>
                <a:lnTo>
                  <a:pt x="176187" y="4254"/>
                </a:lnTo>
                <a:lnTo>
                  <a:pt x="175209" y="7200"/>
                </a:lnTo>
                <a:lnTo>
                  <a:pt x="178155" y="10147"/>
                </a:lnTo>
                <a:lnTo>
                  <a:pt x="184378" y="13093"/>
                </a:lnTo>
                <a:lnTo>
                  <a:pt x="192575" y="16379"/>
                </a:lnTo>
                <a:lnTo>
                  <a:pt x="198132" y="19316"/>
                </a:lnTo>
                <a:lnTo>
                  <a:pt x="201726" y="21932"/>
                </a:lnTo>
                <a:lnTo>
                  <a:pt x="205003" y="24561"/>
                </a:lnTo>
                <a:lnTo>
                  <a:pt x="206641" y="29464"/>
                </a:lnTo>
                <a:lnTo>
                  <a:pt x="206641" y="36347"/>
                </a:lnTo>
                <a:lnTo>
                  <a:pt x="207302" y="166687"/>
                </a:lnTo>
                <a:lnTo>
                  <a:pt x="208073" y="256740"/>
                </a:lnTo>
                <a:lnTo>
                  <a:pt x="208443" y="266047"/>
                </a:lnTo>
                <a:lnTo>
                  <a:pt x="209058" y="275538"/>
                </a:lnTo>
                <a:lnTo>
                  <a:pt x="209918" y="285242"/>
                </a:lnTo>
                <a:lnTo>
                  <a:pt x="210908" y="298678"/>
                </a:lnTo>
                <a:lnTo>
                  <a:pt x="213194" y="305219"/>
                </a:lnTo>
                <a:lnTo>
                  <a:pt x="216801" y="304901"/>
                </a:lnTo>
                <a:lnTo>
                  <a:pt x="221386" y="304571"/>
                </a:lnTo>
                <a:lnTo>
                  <a:pt x="224980" y="297357"/>
                </a:lnTo>
                <a:lnTo>
                  <a:pt x="227609" y="282625"/>
                </a:lnTo>
                <a:lnTo>
                  <a:pt x="229326" y="271145"/>
                </a:lnTo>
                <a:lnTo>
                  <a:pt x="230225" y="261760"/>
                </a:lnTo>
                <a:lnTo>
                  <a:pt x="230225" y="28155"/>
                </a:lnTo>
                <a:lnTo>
                  <a:pt x="230873" y="21932"/>
                </a:lnTo>
                <a:lnTo>
                  <a:pt x="234149" y="13423"/>
                </a:lnTo>
                <a:close/>
              </a:path>
              <a:path w="234315" h="305435">
                <a:moveTo>
                  <a:pt x="231533" y="228917"/>
                </a:moveTo>
                <a:lnTo>
                  <a:pt x="230225" y="36347"/>
                </a:lnTo>
                <a:lnTo>
                  <a:pt x="230225" y="261760"/>
                </a:lnTo>
                <a:lnTo>
                  <a:pt x="230552" y="258348"/>
                </a:lnTo>
                <a:lnTo>
                  <a:pt x="231288" y="244262"/>
                </a:lnTo>
                <a:lnTo>
                  <a:pt x="231533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787210" y="2340190"/>
            <a:ext cx="294640" cy="305435"/>
          </a:xfrm>
          <a:custGeom>
            <a:avLst/>
            <a:gdLst/>
            <a:ahLst/>
            <a:cxnLst/>
            <a:rect l="l" t="t" r="r" b="b"/>
            <a:pathLst>
              <a:path w="294640" h="305435">
                <a:moveTo>
                  <a:pt x="162115" y="60591"/>
                </a:moveTo>
                <a:lnTo>
                  <a:pt x="130022" y="54090"/>
                </a:lnTo>
                <a:lnTo>
                  <a:pt x="114960" y="54686"/>
                </a:lnTo>
                <a:lnTo>
                  <a:pt x="108077" y="56654"/>
                </a:lnTo>
                <a:lnTo>
                  <a:pt x="103162" y="60261"/>
                </a:lnTo>
                <a:lnTo>
                  <a:pt x="99568" y="63207"/>
                </a:lnTo>
                <a:lnTo>
                  <a:pt x="91706" y="64515"/>
                </a:lnTo>
                <a:lnTo>
                  <a:pt x="67792" y="63864"/>
                </a:lnTo>
                <a:lnTo>
                  <a:pt x="59931" y="63538"/>
                </a:lnTo>
                <a:lnTo>
                  <a:pt x="56984" y="62877"/>
                </a:lnTo>
                <a:lnTo>
                  <a:pt x="48806" y="61239"/>
                </a:lnTo>
                <a:lnTo>
                  <a:pt x="41592" y="59931"/>
                </a:lnTo>
                <a:lnTo>
                  <a:pt x="28168" y="59270"/>
                </a:lnTo>
                <a:lnTo>
                  <a:pt x="22606" y="59270"/>
                </a:lnTo>
                <a:lnTo>
                  <a:pt x="5245" y="61569"/>
                </a:lnTo>
                <a:lnTo>
                  <a:pt x="0" y="63855"/>
                </a:lnTo>
                <a:lnTo>
                  <a:pt x="2298" y="66801"/>
                </a:lnTo>
                <a:lnTo>
                  <a:pt x="4267" y="69761"/>
                </a:lnTo>
                <a:lnTo>
                  <a:pt x="7213" y="71716"/>
                </a:lnTo>
                <a:lnTo>
                  <a:pt x="11468" y="72707"/>
                </a:lnTo>
                <a:lnTo>
                  <a:pt x="18999" y="74345"/>
                </a:lnTo>
                <a:lnTo>
                  <a:pt x="24574" y="75653"/>
                </a:lnTo>
                <a:lnTo>
                  <a:pt x="28168" y="77292"/>
                </a:lnTo>
                <a:lnTo>
                  <a:pt x="31445" y="78930"/>
                </a:lnTo>
                <a:lnTo>
                  <a:pt x="33083" y="82524"/>
                </a:lnTo>
                <a:lnTo>
                  <a:pt x="33083" y="195846"/>
                </a:lnTo>
                <a:lnTo>
                  <a:pt x="35369" y="202717"/>
                </a:lnTo>
                <a:lnTo>
                  <a:pt x="43891" y="208610"/>
                </a:lnTo>
                <a:lnTo>
                  <a:pt x="50761" y="210248"/>
                </a:lnTo>
                <a:lnTo>
                  <a:pt x="57315" y="210248"/>
                </a:lnTo>
                <a:lnTo>
                  <a:pt x="57315" y="77292"/>
                </a:lnTo>
                <a:lnTo>
                  <a:pt x="114960" y="77215"/>
                </a:lnTo>
                <a:lnTo>
                  <a:pt x="154584" y="75323"/>
                </a:lnTo>
                <a:lnTo>
                  <a:pt x="161785" y="66154"/>
                </a:lnTo>
                <a:lnTo>
                  <a:pt x="162115" y="60591"/>
                </a:lnTo>
                <a:close/>
              </a:path>
              <a:path w="294640" h="305435">
                <a:moveTo>
                  <a:pt x="202069" y="173570"/>
                </a:moveTo>
                <a:lnTo>
                  <a:pt x="202069" y="161124"/>
                </a:lnTo>
                <a:lnTo>
                  <a:pt x="187270" y="166543"/>
                </a:lnTo>
                <a:lnTo>
                  <a:pt x="170875" y="171527"/>
                </a:lnTo>
                <a:lnTo>
                  <a:pt x="133299" y="180454"/>
                </a:lnTo>
                <a:lnTo>
                  <a:pt x="80931" y="188416"/>
                </a:lnTo>
                <a:lnTo>
                  <a:pt x="67792" y="188963"/>
                </a:lnTo>
                <a:lnTo>
                  <a:pt x="64846" y="188963"/>
                </a:lnTo>
                <a:lnTo>
                  <a:pt x="62560" y="188315"/>
                </a:lnTo>
                <a:lnTo>
                  <a:pt x="60591" y="187007"/>
                </a:lnTo>
                <a:lnTo>
                  <a:pt x="58305" y="185686"/>
                </a:lnTo>
                <a:lnTo>
                  <a:pt x="57315" y="183400"/>
                </a:lnTo>
                <a:lnTo>
                  <a:pt x="57315" y="210248"/>
                </a:lnTo>
                <a:lnTo>
                  <a:pt x="109081" y="203620"/>
                </a:lnTo>
                <a:lnTo>
                  <a:pt x="150950" y="192641"/>
                </a:lnTo>
                <a:lnTo>
                  <a:pt x="187035" y="180135"/>
                </a:lnTo>
                <a:lnTo>
                  <a:pt x="202069" y="173570"/>
                </a:lnTo>
                <a:close/>
              </a:path>
              <a:path w="294640" h="305435">
                <a:moveTo>
                  <a:pt x="229260" y="13423"/>
                </a:moveTo>
                <a:lnTo>
                  <a:pt x="226631" y="10477"/>
                </a:lnTo>
                <a:lnTo>
                  <a:pt x="220408" y="8191"/>
                </a:lnTo>
                <a:lnTo>
                  <a:pt x="216154" y="6553"/>
                </a:lnTo>
                <a:lnTo>
                  <a:pt x="177507" y="0"/>
                </a:lnTo>
                <a:lnTo>
                  <a:pt x="171945" y="1308"/>
                </a:lnTo>
                <a:lnTo>
                  <a:pt x="171284" y="4254"/>
                </a:lnTo>
                <a:lnTo>
                  <a:pt x="170307" y="7200"/>
                </a:lnTo>
                <a:lnTo>
                  <a:pt x="173253" y="10147"/>
                </a:lnTo>
                <a:lnTo>
                  <a:pt x="179476" y="13093"/>
                </a:lnTo>
                <a:lnTo>
                  <a:pt x="187655" y="16370"/>
                </a:lnTo>
                <a:lnTo>
                  <a:pt x="193230" y="19316"/>
                </a:lnTo>
                <a:lnTo>
                  <a:pt x="196824" y="21945"/>
                </a:lnTo>
                <a:lnTo>
                  <a:pt x="200101" y="24561"/>
                </a:lnTo>
                <a:lnTo>
                  <a:pt x="201739" y="29476"/>
                </a:lnTo>
                <a:lnTo>
                  <a:pt x="201739" y="36347"/>
                </a:lnTo>
                <a:lnTo>
                  <a:pt x="202069" y="173570"/>
                </a:lnTo>
                <a:lnTo>
                  <a:pt x="203171" y="256740"/>
                </a:lnTo>
                <a:lnTo>
                  <a:pt x="203541" y="266049"/>
                </a:lnTo>
                <a:lnTo>
                  <a:pt x="204156" y="275543"/>
                </a:lnTo>
                <a:lnTo>
                  <a:pt x="205016" y="285254"/>
                </a:lnTo>
                <a:lnTo>
                  <a:pt x="205994" y="298678"/>
                </a:lnTo>
                <a:lnTo>
                  <a:pt x="208292" y="305231"/>
                </a:lnTo>
                <a:lnTo>
                  <a:pt x="211899" y="304901"/>
                </a:lnTo>
                <a:lnTo>
                  <a:pt x="216814" y="304571"/>
                </a:lnTo>
                <a:lnTo>
                  <a:pt x="220408" y="297370"/>
                </a:lnTo>
                <a:lnTo>
                  <a:pt x="223037" y="282625"/>
                </a:lnTo>
                <a:lnTo>
                  <a:pt x="224563" y="271151"/>
                </a:lnTo>
                <a:lnTo>
                  <a:pt x="225323" y="262530"/>
                </a:lnTo>
                <a:lnTo>
                  <a:pt x="225323" y="28168"/>
                </a:lnTo>
                <a:lnTo>
                  <a:pt x="225983" y="21945"/>
                </a:lnTo>
                <a:lnTo>
                  <a:pt x="229260" y="13423"/>
                </a:lnTo>
                <a:close/>
              </a:path>
              <a:path w="294640" h="305435">
                <a:moveTo>
                  <a:pt x="294093" y="133286"/>
                </a:moveTo>
                <a:lnTo>
                  <a:pt x="288861" y="129362"/>
                </a:lnTo>
                <a:lnTo>
                  <a:pt x="277393" y="127063"/>
                </a:lnTo>
                <a:lnTo>
                  <a:pt x="272478" y="126415"/>
                </a:lnTo>
                <a:lnTo>
                  <a:pt x="266915" y="126085"/>
                </a:lnTo>
                <a:lnTo>
                  <a:pt x="260692" y="126085"/>
                </a:lnTo>
                <a:lnTo>
                  <a:pt x="254139" y="126415"/>
                </a:lnTo>
                <a:lnTo>
                  <a:pt x="249885" y="127393"/>
                </a:lnTo>
                <a:lnTo>
                  <a:pt x="245960" y="131330"/>
                </a:lnTo>
                <a:lnTo>
                  <a:pt x="242354" y="132968"/>
                </a:lnTo>
                <a:lnTo>
                  <a:pt x="238099" y="133946"/>
                </a:lnTo>
                <a:lnTo>
                  <a:pt x="233514" y="134924"/>
                </a:lnTo>
                <a:lnTo>
                  <a:pt x="229260" y="135585"/>
                </a:lnTo>
                <a:lnTo>
                  <a:pt x="225653" y="135915"/>
                </a:lnTo>
                <a:lnTo>
                  <a:pt x="225323" y="36347"/>
                </a:lnTo>
                <a:lnTo>
                  <a:pt x="225323" y="262530"/>
                </a:lnTo>
                <a:lnTo>
                  <a:pt x="225653" y="258785"/>
                </a:lnTo>
                <a:lnTo>
                  <a:pt x="225653" y="148361"/>
                </a:lnTo>
                <a:lnTo>
                  <a:pt x="285254" y="148361"/>
                </a:lnTo>
                <a:lnTo>
                  <a:pt x="291477" y="145402"/>
                </a:lnTo>
                <a:lnTo>
                  <a:pt x="292785" y="139191"/>
                </a:lnTo>
                <a:lnTo>
                  <a:pt x="294093" y="133286"/>
                </a:lnTo>
                <a:close/>
              </a:path>
              <a:path w="294640" h="305435">
                <a:moveTo>
                  <a:pt x="226631" y="228917"/>
                </a:moveTo>
                <a:lnTo>
                  <a:pt x="225653" y="148361"/>
                </a:lnTo>
                <a:lnTo>
                  <a:pt x="225653" y="258785"/>
                </a:lnTo>
                <a:lnTo>
                  <a:pt x="225691" y="258352"/>
                </a:lnTo>
                <a:lnTo>
                  <a:pt x="226391" y="244263"/>
                </a:lnTo>
                <a:lnTo>
                  <a:pt x="226631" y="228917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119251" y="2363101"/>
            <a:ext cx="41275" cy="272415"/>
          </a:xfrm>
          <a:custGeom>
            <a:avLst/>
            <a:gdLst/>
            <a:ahLst/>
            <a:cxnLst/>
            <a:rect l="l" t="t" r="r" b="b"/>
            <a:pathLst>
              <a:path w="41275" h="272414">
                <a:moveTo>
                  <a:pt x="37337" y="31115"/>
                </a:moveTo>
                <a:lnTo>
                  <a:pt x="26530" y="0"/>
                </a:lnTo>
                <a:lnTo>
                  <a:pt x="14084" y="0"/>
                </a:lnTo>
                <a:lnTo>
                  <a:pt x="9829" y="3276"/>
                </a:lnTo>
                <a:lnTo>
                  <a:pt x="4584" y="16383"/>
                </a:lnTo>
                <a:lnTo>
                  <a:pt x="3276" y="23253"/>
                </a:lnTo>
                <a:lnTo>
                  <a:pt x="3276" y="30467"/>
                </a:lnTo>
                <a:lnTo>
                  <a:pt x="3460" y="38454"/>
                </a:lnTo>
                <a:lnTo>
                  <a:pt x="4011" y="46226"/>
                </a:lnTo>
                <a:lnTo>
                  <a:pt x="4932" y="53814"/>
                </a:lnTo>
                <a:lnTo>
                  <a:pt x="6222" y="61252"/>
                </a:lnTo>
                <a:lnTo>
                  <a:pt x="8639" y="76479"/>
                </a:lnTo>
                <a:lnTo>
                  <a:pt x="13802" y="122049"/>
                </a:lnTo>
                <a:lnTo>
                  <a:pt x="15392" y="191592"/>
                </a:lnTo>
                <a:lnTo>
                  <a:pt x="17030" y="194208"/>
                </a:lnTo>
                <a:lnTo>
                  <a:pt x="23583" y="194208"/>
                </a:lnTo>
                <a:lnTo>
                  <a:pt x="25222" y="191592"/>
                </a:lnTo>
                <a:lnTo>
                  <a:pt x="25222" y="186029"/>
                </a:lnTo>
                <a:lnTo>
                  <a:pt x="25629" y="143418"/>
                </a:lnTo>
                <a:lnTo>
                  <a:pt x="28129" y="101779"/>
                </a:lnTo>
                <a:lnTo>
                  <a:pt x="34709" y="61582"/>
                </a:lnTo>
                <a:lnTo>
                  <a:pt x="35811" y="54148"/>
                </a:lnTo>
                <a:lnTo>
                  <a:pt x="36637" y="46591"/>
                </a:lnTo>
                <a:lnTo>
                  <a:pt x="37157" y="38913"/>
                </a:lnTo>
                <a:lnTo>
                  <a:pt x="37337" y="31115"/>
                </a:lnTo>
                <a:close/>
              </a:path>
              <a:path w="41275" h="272414">
                <a:moveTo>
                  <a:pt x="41262" y="257098"/>
                </a:moveTo>
                <a:lnTo>
                  <a:pt x="26200" y="230886"/>
                </a:lnTo>
                <a:lnTo>
                  <a:pt x="15392" y="230886"/>
                </a:lnTo>
                <a:lnTo>
                  <a:pt x="10807" y="232854"/>
                </a:lnTo>
                <a:lnTo>
                  <a:pt x="2298" y="240715"/>
                </a:lnTo>
                <a:lnTo>
                  <a:pt x="0" y="245300"/>
                </a:lnTo>
                <a:lnTo>
                  <a:pt x="0" y="256438"/>
                </a:lnTo>
                <a:lnTo>
                  <a:pt x="1968" y="261353"/>
                </a:lnTo>
                <a:lnTo>
                  <a:pt x="6222" y="265607"/>
                </a:lnTo>
                <a:lnTo>
                  <a:pt x="10147" y="269862"/>
                </a:lnTo>
                <a:lnTo>
                  <a:pt x="14731" y="272161"/>
                </a:lnTo>
                <a:lnTo>
                  <a:pt x="25869" y="272161"/>
                </a:lnTo>
                <a:lnTo>
                  <a:pt x="30784" y="270192"/>
                </a:lnTo>
                <a:lnTo>
                  <a:pt x="39293" y="261683"/>
                </a:lnTo>
                <a:lnTo>
                  <a:pt x="41262" y="257098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344026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655100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66173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571963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883037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488815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799888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110975" y="143534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47828" y="30784"/>
                </a:moveTo>
                <a:lnTo>
                  <a:pt x="47828" y="17030"/>
                </a:lnTo>
                <a:lnTo>
                  <a:pt x="45529" y="11455"/>
                </a:lnTo>
                <a:lnTo>
                  <a:pt x="36360" y="2286"/>
                </a:lnTo>
                <a:lnTo>
                  <a:pt x="30797" y="0"/>
                </a:lnTo>
                <a:lnTo>
                  <a:pt x="17043" y="0"/>
                </a:lnTo>
                <a:lnTo>
                  <a:pt x="11468" y="2286"/>
                </a:lnTo>
                <a:lnTo>
                  <a:pt x="2298" y="11455"/>
                </a:lnTo>
                <a:lnTo>
                  <a:pt x="0" y="17030"/>
                </a:lnTo>
                <a:lnTo>
                  <a:pt x="0" y="30784"/>
                </a:lnTo>
                <a:lnTo>
                  <a:pt x="2298" y="36347"/>
                </a:lnTo>
                <a:lnTo>
                  <a:pt x="11468" y="45516"/>
                </a:lnTo>
                <a:lnTo>
                  <a:pt x="17043" y="47802"/>
                </a:lnTo>
                <a:lnTo>
                  <a:pt x="30797" y="47802"/>
                </a:lnTo>
                <a:lnTo>
                  <a:pt x="36360" y="45516"/>
                </a:lnTo>
                <a:lnTo>
                  <a:pt x="45529" y="36347"/>
                </a:lnTo>
                <a:lnTo>
                  <a:pt x="47828" y="30784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54347" y="7081733"/>
            <a:ext cx="55244" cy="85090"/>
          </a:xfrm>
          <a:custGeom>
            <a:avLst/>
            <a:gdLst/>
            <a:ahLst/>
            <a:cxnLst/>
            <a:rect l="l" t="t" r="r" b="b"/>
            <a:pathLst>
              <a:path w="55245" h="85090">
                <a:moveTo>
                  <a:pt x="50352" y="9258"/>
                </a:moveTo>
                <a:lnTo>
                  <a:pt x="33566" y="9258"/>
                </a:lnTo>
                <a:lnTo>
                  <a:pt x="37376" y="10655"/>
                </a:lnTo>
                <a:lnTo>
                  <a:pt x="42405" y="16217"/>
                </a:lnTo>
                <a:lnTo>
                  <a:pt x="43662" y="20040"/>
                </a:lnTo>
                <a:lnTo>
                  <a:pt x="43662" y="28498"/>
                </a:lnTo>
                <a:lnTo>
                  <a:pt x="42646" y="31699"/>
                </a:lnTo>
                <a:lnTo>
                  <a:pt x="38608" y="37338"/>
                </a:lnTo>
                <a:lnTo>
                  <a:pt x="36042" y="39852"/>
                </a:lnTo>
                <a:lnTo>
                  <a:pt x="11544" y="57264"/>
                </a:lnTo>
                <a:lnTo>
                  <a:pt x="6400" y="62750"/>
                </a:lnTo>
                <a:lnTo>
                  <a:pt x="1371" y="73723"/>
                </a:lnTo>
                <a:lnTo>
                  <a:pt x="76" y="79209"/>
                </a:lnTo>
                <a:lnTo>
                  <a:pt x="0" y="84696"/>
                </a:lnTo>
                <a:lnTo>
                  <a:pt x="54864" y="84696"/>
                </a:lnTo>
                <a:lnTo>
                  <a:pt x="54864" y="75780"/>
                </a:lnTo>
                <a:lnTo>
                  <a:pt x="12458" y="75780"/>
                </a:lnTo>
                <a:lnTo>
                  <a:pt x="13449" y="72351"/>
                </a:lnTo>
                <a:lnTo>
                  <a:pt x="42100" y="48196"/>
                </a:lnTo>
                <a:lnTo>
                  <a:pt x="45770" y="44919"/>
                </a:lnTo>
                <a:lnTo>
                  <a:pt x="53314" y="36690"/>
                </a:lnTo>
                <a:lnTo>
                  <a:pt x="55085" y="31699"/>
                </a:lnTo>
                <a:lnTo>
                  <a:pt x="55178" y="18021"/>
                </a:lnTo>
                <a:lnTo>
                  <a:pt x="53035" y="12293"/>
                </a:lnTo>
                <a:lnTo>
                  <a:pt x="50352" y="9258"/>
                </a:lnTo>
                <a:close/>
              </a:path>
              <a:path w="55245" h="85090">
                <a:moveTo>
                  <a:pt x="37680" y="0"/>
                </a:moveTo>
                <a:lnTo>
                  <a:pt x="2552" y="19316"/>
                </a:lnTo>
                <a:lnTo>
                  <a:pt x="2400" y="25946"/>
                </a:lnTo>
                <a:lnTo>
                  <a:pt x="12115" y="25946"/>
                </a:lnTo>
                <a:lnTo>
                  <a:pt x="12344" y="21831"/>
                </a:lnTo>
                <a:lnTo>
                  <a:pt x="13601" y="18021"/>
                </a:lnTo>
                <a:lnTo>
                  <a:pt x="18173" y="11010"/>
                </a:lnTo>
                <a:lnTo>
                  <a:pt x="22364" y="9258"/>
                </a:lnTo>
                <a:lnTo>
                  <a:pt x="50352" y="9258"/>
                </a:lnTo>
                <a:lnTo>
                  <a:pt x="44348" y="2463"/>
                </a:lnTo>
                <a:lnTo>
                  <a:pt x="37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59241" y="3021431"/>
            <a:ext cx="1438655" cy="1923288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801329" y="2816771"/>
            <a:ext cx="3636124" cy="10321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464111" y="2910408"/>
            <a:ext cx="69850" cy="5080"/>
          </a:xfrm>
          <a:custGeom>
            <a:avLst/>
            <a:gdLst/>
            <a:ahLst/>
            <a:cxnLst/>
            <a:rect l="l" t="t" r="r" b="b"/>
            <a:pathLst>
              <a:path w="69850" h="5080">
                <a:moveTo>
                  <a:pt x="0" y="5080"/>
                </a:moveTo>
                <a:lnTo>
                  <a:pt x="69443" y="5079"/>
                </a:lnTo>
                <a:lnTo>
                  <a:pt x="69443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464111" y="2885008"/>
            <a:ext cx="5715" cy="25400"/>
          </a:xfrm>
          <a:custGeom>
            <a:avLst/>
            <a:gdLst/>
            <a:ahLst/>
            <a:cxnLst/>
            <a:rect l="l" t="t" r="r" b="b"/>
            <a:pathLst>
              <a:path w="5714" h="25400">
                <a:moveTo>
                  <a:pt x="0" y="25400"/>
                </a:moveTo>
                <a:lnTo>
                  <a:pt x="5143" y="25400"/>
                </a:lnTo>
                <a:lnTo>
                  <a:pt x="514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451246" y="2873133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538" y="0"/>
                </a:lnTo>
              </a:path>
            </a:pathLst>
          </a:custGeom>
          <a:ln w="457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464111" y="2848178"/>
            <a:ext cx="66675" cy="3810"/>
          </a:xfrm>
          <a:custGeom>
            <a:avLst/>
            <a:gdLst/>
            <a:ahLst/>
            <a:cxnLst/>
            <a:rect l="l" t="t" r="r" b="b"/>
            <a:pathLst>
              <a:path w="66675" h="3810">
                <a:moveTo>
                  <a:pt x="0" y="3809"/>
                </a:moveTo>
                <a:lnTo>
                  <a:pt x="66370" y="3809"/>
                </a:lnTo>
                <a:lnTo>
                  <a:pt x="66370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464111" y="2817698"/>
            <a:ext cx="5715" cy="30480"/>
          </a:xfrm>
          <a:custGeom>
            <a:avLst/>
            <a:gdLst/>
            <a:ahLst/>
            <a:cxnLst/>
            <a:rect l="l" t="t" r="r" b="b"/>
            <a:pathLst>
              <a:path w="5714" h="30480">
                <a:moveTo>
                  <a:pt x="0" y="30480"/>
                </a:moveTo>
                <a:lnTo>
                  <a:pt x="5143" y="30480"/>
                </a:lnTo>
                <a:lnTo>
                  <a:pt x="5143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595886" y="2817126"/>
            <a:ext cx="76542" cy="100584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697944" y="2817114"/>
            <a:ext cx="76441" cy="99440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802350" y="2817126"/>
            <a:ext cx="74802" cy="100584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939891" y="2817126"/>
            <a:ext cx="78181" cy="100584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040285" y="2817114"/>
            <a:ext cx="86525" cy="100698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148184" y="2817114"/>
            <a:ext cx="185699" cy="100596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387681" y="2817114"/>
            <a:ext cx="79527" cy="99440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493319" y="2817114"/>
            <a:ext cx="72529" cy="99440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587972" y="2825229"/>
            <a:ext cx="193382" cy="78536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097191" y="2817114"/>
            <a:ext cx="75615" cy="98310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800809" y="3007614"/>
            <a:ext cx="705065" cy="102882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533548" y="3102838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359" y="0"/>
                </a:lnTo>
              </a:path>
            </a:pathLst>
          </a:custGeom>
          <a:ln w="1028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621038" y="3007614"/>
            <a:ext cx="182079" cy="102882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831096" y="3007626"/>
            <a:ext cx="74803" cy="100584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934487" y="3007626"/>
            <a:ext cx="74790" cy="100583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079064" y="3020199"/>
            <a:ext cx="90525" cy="71437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188944" y="3007626"/>
            <a:ext cx="75285" cy="100584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284804" y="3015284"/>
            <a:ext cx="90538" cy="76009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423678" y="3007626"/>
            <a:ext cx="186397" cy="102870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686352" y="3007283"/>
            <a:ext cx="3486454" cy="103212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798650" y="3197783"/>
            <a:ext cx="1531213" cy="113385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254247" y="3198139"/>
            <a:ext cx="279819" cy="100584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588791" y="3203155"/>
            <a:ext cx="125399" cy="89039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773652" y="3205670"/>
            <a:ext cx="19050" cy="84455"/>
          </a:xfrm>
          <a:custGeom>
            <a:avLst/>
            <a:gdLst/>
            <a:ahLst/>
            <a:cxnLst/>
            <a:rect l="l" t="t" r="r" b="b"/>
            <a:pathLst>
              <a:path w="19050" h="84454">
                <a:moveTo>
                  <a:pt x="18618" y="0"/>
                </a:moveTo>
                <a:lnTo>
                  <a:pt x="14706" y="0"/>
                </a:lnTo>
                <a:lnTo>
                  <a:pt x="14706" y="4686"/>
                </a:lnTo>
                <a:lnTo>
                  <a:pt x="13169" y="8356"/>
                </a:lnTo>
                <a:lnTo>
                  <a:pt x="10185" y="10871"/>
                </a:lnTo>
                <a:lnTo>
                  <a:pt x="7099" y="13373"/>
                </a:lnTo>
                <a:lnTo>
                  <a:pt x="3695" y="14643"/>
                </a:lnTo>
                <a:lnTo>
                  <a:pt x="0" y="14643"/>
                </a:lnTo>
                <a:lnTo>
                  <a:pt x="0" y="19202"/>
                </a:lnTo>
                <a:lnTo>
                  <a:pt x="13881" y="19202"/>
                </a:lnTo>
                <a:lnTo>
                  <a:pt x="13881" y="84023"/>
                </a:lnTo>
                <a:lnTo>
                  <a:pt x="18618" y="84023"/>
                </a:lnTo>
                <a:lnTo>
                  <a:pt x="1861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829303" y="3203397"/>
            <a:ext cx="243395" cy="88798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143755" y="3198126"/>
            <a:ext cx="76708" cy="100584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287481" y="3203155"/>
            <a:ext cx="215811" cy="90868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445482" y="3198126"/>
            <a:ext cx="2727324" cy="102870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798650" y="3401898"/>
            <a:ext cx="90525" cy="71539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941944" y="3388626"/>
            <a:ext cx="188976" cy="100584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153246" y="3388626"/>
            <a:ext cx="70256" cy="100584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253856" y="3388639"/>
            <a:ext cx="82283" cy="100571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363825" y="3483838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347" y="0"/>
                </a:lnTo>
              </a:path>
            </a:pathLst>
          </a:custGeom>
          <a:ln w="1028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839559" y="2826270"/>
            <a:ext cx="20955" cy="80010"/>
          </a:xfrm>
          <a:custGeom>
            <a:avLst/>
            <a:gdLst/>
            <a:ahLst/>
            <a:cxnLst/>
            <a:rect l="l" t="t" r="r" b="b"/>
            <a:pathLst>
              <a:path w="20954" h="80010">
                <a:moveTo>
                  <a:pt x="20472" y="0"/>
                </a:moveTo>
                <a:lnTo>
                  <a:pt x="16586" y="0"/>
                </a:lnTo>
                <a:lnTo>
                  <a:pt x="16586" y="2070"/>
                </a:lnTo>
                <a:lnTo>
                  <a:pt x="16065" y="3987"/>
                </a:lnTo>
                <a:lnTo>
                  <a:pt x="1905" y="14071"/>
                </a:lnTo>
                <a:lnTo>
                  <a:pt x="0" y="14071"/>
                </a:lnTo>
                <a:lnTo>
                  <a:pt x="0" y="18186"/>
                </a:lnTo>
                <a:lnTo>
                  <a:pt x="15443" y="18186"/>
                </a:lnTo>
                <a:lnTo>
                  <a:pt x="15443" y="79895"/>
                </a:lnTo>
                <a:lnTo>
                  <a:pt x="20472" y="79895"/>
                </a:lnTo>
                <a:lnTo>
                  <a:pt x="20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891166" y="2824340"/>
            <a:ext cx="181437" cy="84277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803692" y="3769639"/>
            <a:ext cx="79832" cy="98298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903272" y="3769639"/>
            <a:ext cx="83629" cy="100571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054631" y="3769639"/>
            <a:ext cx="356552" cy="102857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436495" y="3769626"/>
            <a:ext cx="75095" cy="100583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532151" y="3769283"/>
            <a:ext cx="90538" cy="98640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687751" y="3769639"/>
            <a:ext cx="79209" cy="102514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791548" y="3769639"/>
            <a:ext cx="79413" cy="102857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894622" y="3769626"/>
            <a:ext cx="78181" cy="100584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045675" y="3769626"/>
            <a:ext cx="78193" cy="100584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143923" y="3769639"/>
            <a:ext cx="188137" cy="100571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398354" y="3773398"/>
            <a:ext cx="296278" cy="96812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755681" y="3769639"/>
            <a:ext cx="185165" cy="100571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011256" y="3769626"/>
            <a:ext cx="1450035" cy="100584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527078" y="3769283"/>
            <a:ext cx="295147" cy="100926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870575" y="3769639"/>
            <a:ext cx="185165" cy="100571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118796" y="3769639"/>
            <a:ext cx="75311" cy="100571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224015" y="3769639"/>
            <a:ext cx="72428" cy="100571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318046" y="3769626"/>
            <a:ext cx="188772" cy="100584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572504" y="3774656"/>
            <a:ext cx="90805" cy="98425"/>
          </a:xfrm>
          <a:custGeom>
            <a:avLst/>
            <a:gdLst/>
            <a:ahLst/>
            <a:cxnLst/>
            <a:rect l="l" t="t" r="r" b="b"/>
            <a:pathLst>
              <a:path w="90804" h="98425">
                <a:moveTo>
                  <a:pt x="45262" y="58762"/>
                </a:moveTo>
                <a:lnTo>
                  <a:pt x="10794" y="72707"/>
                </a:lnTo>
                <a:lnTo>
                  <a:pt x="10794" y="83908"/>
                </a:lnTo>
                <a:lnTo>
                  <a:pt x="45262" y="97840"/>
                </a:lnTo>
                <a:lnTo>
                  <a:pt x="53033" y="97498"/>
                </a:lnTo>
                <a:lnTo>
                  <a:pt x="59861" y="96461"/>
                </a:lnTo>
                <a:lnTo>
                  <a:pt x="65765" y="94717"/>
                </a:lnTo>
                <a:lnTo>
                  <a:pt x="69605" y="92824"/>
                </a:lnTo>
                <a:lnTo>
                  <a:pt x="36829" y="92824"/>
                </a:lnTo>
                <a:lnTo>
                  <a:pt x="29819" y="91554"/>
                </a:lnTo>
                <a:lnTo>
                  <a:pt x="18922" y="86309"/>
                </a:lnTo>
                <a:lnTo>
                  <a:pt x="16141" y="82765"/>
                </a:lnTo>
                <a:lnTo>
                  <a:pt x="16141" y="73621"/>
                </a:lnTo>
                <a:lnTo>
                  <a:pt x="18922" y="70078"/>
                </a:lnTo>
                <a:lnTo>
                  <a:pt x="24371" y="67449"/>
                </a:lnTo>
                <a:lnTo>
                  <a:pt x="29819" y="64922"/>
                </a:lnTo>
                <a:lnTo>
                  <a:pt x="36829" y="63677"/>
                </a:lnTo>
                <a:lnTo>
                  <a:pt x="69574" y="63677"/>
                </a:lnTo>
                <a:lnTo>
                  <a:pt x="65765" y="61848"/>
                </a:lnTo>
                <a:lnTo>
                  <a:pt x="59861" y="60134"/>
                </a:lnTo>
                <a:lnTo>
                  <a:pt x="53033" y="59105"/>
                </a:lnTo>
                <a:lnTo>
                  <a:pt x="45262" y="58762"/>
                </a:lnTo>
                <a:close/>
              </a:path>
              <a:path w="90804" h="98425">
                <a:moveTo>
                  <a:pt x="69574" y="63677"/>
                </a:moveTo>
                <a:lnTo>
                  <a:pt x="53581" y="63677"/>
                </a:lnTo>
                <a:lnTo>
                  <a:pt x="60591" y="64922"/>
                </a:lnTo>
                <a:lnTo>
                  <a:pt x="66154" y="67449"/>
                </a:lnTo>
                <a:lnTo>
                  <a:pt x="71589" y="70078"/>
                </a:lnTo>
                <a:lnTo>
                  <a:pt x="74383" y="73621"/>
                </a:lnTo>
                <a:lnTo>
                  <a:pt x="74383" y="82765"/>
                </a:lnTo>
                <a:lnTo>
                  <a:pt x="71589" y="86309"/>
                </a:lnTo>
                <a:lnTo>
                  <a:pt x="60591" y="91554"/>
                </a:lnTo>
                <a:lnTo>
                  <a:pt x="53581" y="92824"/>
                </a:lnTo>
                <a:lnTo>
                  <a:pt x="69605" y="92824"/>
                </a:lnTo>
                <a:lnTo>
                  <a:pt x="70764" y="92252"/>
                </a:lnTo>
                <a:lnTo>
                  <a:pt x="76746" y="88595"/>
                </a:lnTo>
                <a:lnTo>
                  <a:pt x="79717" y="83908"/>
                </a:lnTo>
                <a:lnTo>
                  <a:pt x="79717" y="72707"/>
                </a:lnTo>
                <a:lnTo>
                  <a:pt x="76746" y="68021"/>
                </a:lnTo>
                <a:lnTo>
                  <a:pt x="70764" y="64249"/>
                </a:lnTo>
                <a:lnTo>
                  <a:pt x="69574" y="63677"/>
                </a:lnTo>
                <a:close/>
              </a:path>
              <a:path w="90804" h="98425">
                <a:moveTo>
                  <a:pt x="90512" y="43446"/>
                </a:moveTo>
                <a:lnTo>
                  <a:pt x="0" y="43446"/>
                </a:lnTo>
                <a:lnTo>
                  <a:pt x="0" y="48005"/>
                </a:lnTo>
                <a:lnTo>
                  <a:pt x="90512" y="48005"/>
                </a:lnTo>
                <a:lnTo>
                  <a:pt x="90512" y="43446"/>
                </a:lnTo>
                <a:close/>
              </a:path>
              <a:path w="90804" h="98425">
                <a:moveTo>
                  <a:pt x="42163" y="20116"/>
                </a:moveTo>
                <a:lnTo>
                  <a:pt x="37033" y="20116"/>
                </a:lnTo>
                <a:lnTo>
                  <a:pt x="37033" y="43446"/>
                </a:lnTo>
                <a:lnTo>
                  <a:pt x="42163" y="43446"/>
                </a:lnTo>
                <a:lnTo>
                  <a:pt x="42163" y="20116"/>
                </a:lnTo>
                <a:close/>
              </a:path>
              <a:path w="90804" h="98425">
                <a:moveTo>
                  <a:pt x="79616" y="0"/>
                </a:moveTo>
                <a:lnTo>
                  <a:pt x="11302" y="0"/>
                </a:lnTo>
                <a:lnTo>
                  <a:pt x="11302" y="4571"/>
                </a:lnTo>
                <a:lnTo>
                  <a:pt x="73748" y="4571"/>
                </a:lnTo>
                <a:lnTo>
                  <a:pt x="73342" y="9613"/>
                </a:lnTo>
                <a:lnTo>
                  <a:pt x="72618" y="14871"/>
                </a:lnTo>
                <a:lnTo>
                  <a:pt x="70662" y="26644"/>
                </a:lnTo>
                <a:lnTo>
                  <a:pt x="69756" y="31661"/>
                </a:lnTo>
                <a:lnTo>
                  <a:pt x="68910" y="35775"/>
                </a:lnTo>
                <a:lnTo>
                  <a:pt x="74066" y="35775"/>
                </a:lnTo>
                <a:lnTo>
                  <a:pt x="78803" y="7670"/>
                </a:lnTo>
                <a:lnTo>
                  <a:pt x="7961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675361" y="3774998"/>
            <a:ext cx="90805" cy="94615"/>
          </a:xfrm>
          <a:custGeom>
            <a:avLst/>
            <a:gdLst/>
            <a:ahLst/>
            <a:cxnLst/>
            <a:rect l="l" t="t" r="r" b="b"/>
            <a:pathLst>
              <a:path w="90804" h="94614">
                <a:moveTo>
                  <a:pt x="90538" y="37147"/>
                </a:moveTo>
                <a:lnTo>
                  <a:pt x="0" y="37147"/>
                </a:lnTo>
                <a:lnTo>
                  <a:pt x="0" y="41732"/>
                </a:lnTo>
                <a:lnTo>
                  <a:pt x="90538" y="41732"/>
                </a:lnTo>
                <a:lnTo>
                  <a:pt x="90538" y="37147"/>
                </a:lnTo>
                <a:close/>
              </a:path>
              <a:path w="90804" h="94614">
                <a:moveTo>
                  <a:pt x="79730" y="0"/>
                </a:moveTo>
                <a:lnTo>
                  <a:pt x="12357" y="0"/>
                </a:lnTo>
                <a:lnTo>
                  <a:pt x="12357" y="4584"/>
                </a:lnTo>
                <a:lnTo>
                  <a:pt x="73672" y="4584"/>
                </a:lnTo>
                <a:lnTo>
                  <a:pt x="73152" y="10414"/>
                </a:lnTo>
                <a:lnTo>
                  <a:pt x="72313" y="16814"/>
                </a:lnTo>
                <a:lnTo>
                  <a:pt x="69659" y="30289"/>
                </a:lnTo>
                <a:lnTo>
                  <a:pt x="68834" y="34874"/>
                </a:lnTo>
                <a:lnTo>
                  <a:pt x="68313" y="37147"/>
                </a:lnTo>
                <a:lnTo>
                  <a:pt x="73571" y="37147"/>
                </a:lnTo>
                <a:lnTo>
                  <a:pt x="78905" y="6972"/>
                </a:lnTo>
                <a:lnTo>
                  <a:pt x="79730" y="0"/>
                </a:lnTo>
                <a:close/>
              </a:path>
              <a:path w="90804" h="94614">
                <a:moveTo>
                  <a:pt x="18008" y="51790"/>
                </a:moveTo>
                <a:lnTo>
                  <a:pt x="12877" y="51790"/>
                </a:lnTo>
                <a:lnTo>
                  <a:pt x="12877" y="94081"/>
                </a:lnTo>
                <a:lnTo>
                  <a:pt x="77673" y="94081"/>
                </a:lnTo>
                <a:lnTo>
                  <a:pt x="77673" y="89496"/>
                </a:lnTo>
                <a:lnTo>
                  <a:pt x="18008" y="89496"/>
                </a:lnTo>
                <a:lnTo>
                  <a:pt x="18008" y="71221"/>
                </a:lnTo>
                <a:lnTo>
                  <a:pt x="77673" y="71221"/>
                </a:lnTo>
                <a:lnTo>
                  <a:pt x="77673" y="66636"/>
                </a:lnTo>
                <a:lnTo>
                  <a:pt x="18008" y="66636"/>
                </a:lnTo>
                <a:lnTo>
                  <a:pt x="18008" y="51790"/>
                </a:lnTo>
                <a:close/>
              </a:path>
              <a:path w="90804" h="94614">
                <a:moveTo>
                  <a:pt x="77673" y="71221"/>
                </a:moveTo>
                <a:lnTo>
                  <a:pt x="72529" y="71221"/>
                </a:lnTo>
                <a:lnTo>
                  <a:pt x="72529" y="89496"/>
                </a:lnTo>
                <a:lnTo>
                  <a:pt x="77673" y="89496"/>
                </a:lnTo>
                <a:lnTo>
                  <a:pt x="77673" y="71221"/>
                </a:lnTo>
                <a:close/>
              </a:path>
              <a:path w="90804" h="94614">
                <a:moveTo>
                  <a:pt x="77673" y="51790"/>
                </a:moveTo>
                <a:lnTo>
                  <a:pt x="72529" y="51790"/>
                </a:lnTo>
                <a:lnTo>
                  <a:pt x="72529" y="66636"/>
                </a:lnTo>
                <a:lnTo>
                  <a:pt x="77673" y="66636"/>
                </a:lnTo>
                <a:lnTo>
                  <a:pt x="77673" y="5179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783298" y="3769639"/>
            <a:ext cx="88265" cy="99695"/>
          </a:xfrm>
          <a:custGeom>
            <a:avLst/>
            <a:gdLst/>
            <a:ahLst/>
            <a:cxnLst/>
            <a:rect l="l" t="t" r="r" b="b"/>
            <a:pathLst>
              <a:path w="88265" h="99695">
                <a:moveTo>
                  <a:pt x="73837" y="68237"/>
                </a:moveTo>
                <a:lnTo>
                  <a:pt x="13754" y="68237"/>
                </a:lnTo>
                <a:lnTo>
                  <a:pt x="13754" y="99441"/>
                </a:lnTo>
                <a:lnTo>
                  <a:pt x="73837" y="99441"/>
                </a:lnTo>
                <a:lnTo>
                  <a:pt x="73837" y="94856"/>
                </a:lnTo>
                <a:lnTo>
                  <a:pt x="18910" y="94856"/>
                </a:lnTo>
                <a:lnTo>
                  <a:pt x="18910" y="72796"/>
                </a:lnTo>
                <a:lnTo>
                  <a:pt x="73837" y="72796"/>
                </a:lnTo>
                <a:lnTo>
                  <a:pt x="73837" y="68237"/>
                </a:lnTo>
                <a:close/>
              </a:path>
              <a:path w="88265" h="99695">
                <a:moveTo>
                  <a:pt x="73837" y="72796"/>
                </a:moveTo>
                <a:lnTo>
                  <a:pt x="68694" y="72796"/>
                </a:lnTo>
                <a:lnTo>
                  <a:pt x="68694" y="94856"/>
                </a:lnTo>
                <a:lnTo>
                  <a:pt x="73837" y="94856"/>
                </a:lnTo>
                <a:lnTo>
                  <a:pt x="73837" y="72796"/>
                </a:lnTo>
                <a:close/>
              </a:path>
              <a:path w="88265" h="99695">
                <a:moveTo>
                  <a:pt x="73634" y="0"/>
                </a:moveTo>
                <a:lnTo>
                  <a:pt x="68491" y="0"/>
                </a:lnTo>
                <a:lnTo>
                  <a:pt x="68491" y="61379"/>
                </a:lnTo>
                <a:lnTo>
                  <a:pt x="73634" y="61379"/>
                </a:lnTo>
                <a:lnTo>
                  <a:pt x="73634" y="32334"/>
                </a:lnTo>
                <a:lnTo>
                  <a:pt x="87934" y="32334"/>
                </a:lnTo>
                <a:lnTo>
                  <a:pt x="87934" y="27762"/>
                </a:lnTo>
                <a:lnTo>
                  <a:pt x="73634" y="27762"/>
                </a:lnTo>
                <a:lnTo>
                  <a:pt x="73634" y="0"/>
                </a:lnTo>
                <a:close/>
              </a:path>
              <a:path w="88265" h="99695">
                <a:moveTo>
                  <a:pt x="35458" y="26619"/>
                </a:moveTo>
                <a:lnTo>
                  <a:pt x="20866" y="26619"/>
                </a:lnTo>
                <a:lnTo>
                  <a:pt x="15189" y="28105"/>
                </a:lnTo>
                <a:lnTo>
                  <a:pt x="6857" y="34162"/>
                </a:lnTo>
                <a:lnTo>
                  <a:pt x="4813" y="37947"/>
                </a:lnTo>
                <a:lnTo>
                  <a:pt x="4813" y="47091"/>
                </a:lnTo>
                <a:lnTo>
                  <a:pt x="6857" y="50850"/>
                </a:lnTo>
                <a:lnTo>
                  <a:pt x="10972" y="53708"/>
                </a:lnTo>
                <a:lnTo>
                  <a:pt x="15100" y="56680"/>
                </a:lnTo>
                <a:lnTo>
                  <a:pt x="20764" y="58178"/>
                </a:lnTo>
                <a:lnTo>
                  <a:pt x="35356" y="58178"/>
                </a:lnTo>
                <a:lnTo>
                  <a:pt x="41135" y="56680"/>
                </a:lnTo>
                <a:lnTo>
                  <a:pt x="45680" y="53479"/>
                </a:lnTo>
                <a:lnTo>
                  <a:pt x="22402" y="53479"/>
                </a:lnTo>
                <a:lnTo>
                  <a:pt x="17970" y="52451"/>
                </a:lnTo>
                <a:lnTo>
                  <a:pt x="11810" y="48336"/>
                </a:lnTo>
                <a:lnTo>
                  <a:pt x="10274" y="45707"/>
                </a:lnTo>
                <a:lnTo>
                  <a:pt x="10274" y="39090"/>
                </a:lnTo>
                <a:lnTo>
                  <a:pt x="11810" y="36347"/>
                </a:lnTo>
                <a:lnTo>
                  <a:pt x="17970" y="31991"/>
                </a:lnTo>
                <a:lnTo>
                  <a:pt x="22402" y="30962"/>
                </a:lnTo>
                <a:lnTo>
                  <a:pt x="45176" y="30962"/>
                </a:lnTo>
                <a:lnTo>
                  <a:pt x="41236" y="28105"/>
                </a:lnTo>
                <a:lnTo>
                  <a:pt x="35458" y="26619"/>
                </a:lnTo>
                <a:close/>
              </a:path>
              <a:path w="88265" h="99695">
                <a:moveTo>
                  <a:pt x="45176" y="30962"/>
                </a:moveTo>
                <a:lnTo>
                  <a:pt x="34035" y="30962"/>
                </a:lnTo>
                <a:lnTo>
                  <a:pt x="38455" y="31991"/>
                </a:lnTo>
                <a:lnTo>
                  <a:pt x="41541" y="34162"/>
                </a:lnTo>
                <a:lnTo>
                  <a:pt x="44526" y="36347"/>
                </a:lnTo>
                <a:lnTo>
                  <a:pt x="46075" y="39090"/>
                </a:lnTo>
                <a:lnTo>
                  <a:pt x="46075" y="45707"/>
                </a:lnTo>
                <a:lnTo>
                  <a:pt x="44526" y="48336"/>
                </a:lnTo>
                <a:lnTo>
                  <a:pt x="41541" y="50393"/>
                </a:lnTo>
                <a:lnTo>
                  <a:pt x="38455" y="52451"/>
                </a:lnTo>
                <a:lnTo>
                  <a:pt x="34035" y="53479"/>
                </a:lnTo>
                <a:lnTo>
                  <a:pt x="45680" y="53479"/>
                </a:lnTo>
                <a:lnTo>
                  <a:pt x="49466" y="50850"/>
                </a:lnTo>
                <a:lnTo>
                  <a:pt x="51523" y="47091"/>
                </a:lnTo>
                <a:lnTo>
                  <a:pt x="51523" y="37947"/>
                </a:lnTo>
                <a:lnTo>
                  <a:pt x="49466" y="34162"/>
                </a:lnTo>
                <a:lnTo>
                  <a:pt x="45176" y="30962"/>
                </a:lnTo>
                <a:close/>
              </a:path>
              <a:path w="88265" h="99695">
                <a:moveTo>
                  <a:pt x="56362" y="14973"/>
                </a:moveTo>
                <a:lnTo>
                  <a:pt x="0" y="14973"/>
                </a:lnTo>
                <a:lnTo>
                  <a:pt x="0" y="19545"/>
                </a:lnTo>
                <a:lnTo>
                  <a:pt x="56362" y="19545"/>
                </a:lnTo>
                <a:lnTo>
                  <a:pt x="56362" y="14973"/>
                </a:lnTo>
                <a:close/>
              </a:path>
              <a:path w="88265" h="99695">
                <a:moveTo>
                  <a:pt x="42468" y="1714"/>
                </a:moveTo>
                <a:lnTo>
                  <a:pt x="12738" y="1714"/>
                </a:lnTo>
                <a:lnTo>
                  <a:pt x="12738" y="6286"/>
                </a:lnTo>
                <a:lnTo>
                  <a:pt x="42468" y="6286"/>
                </a:lnTo>
                <a:lnTo>
                  <a:pt x="42468" y="171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881114" y="3777741"/>
            <a:ext cx="90805" cy="75565"/>
          </a:xfrm>
          <a:custGeom>
            <a:avLst/>
            <a:gdLst/>
            <a:ahLst/>
            <a:cxnLst/>
            <a:rect l="l" t="t" r="r" b="b"/>
            <a:pathLst>
              <a:path w="90804" h="75564">
                <a:moveTo>
                  <a:pt x="90512" y="70980"/>
                </a:moveTo>
                <a:lnTo>
                  <a:pt x="0" y="70980"/>
                </a:lnTo>
                <a:lnTo>
                  <a:pt x="0" y="75552"/>
                </a:lnTo>
                <a:lnTo>
                  <a:pt x="90512" y="75552"/>
                </a:lnTo>
                <a:lnTo>
                  <a:pt x="90512" y="70980"/>
                </a:lnTo>
                <a:close/>
              </a:path>
              <a:path w="90804" h="75564">
                <a:moveTo>
                  <a:pt x="55016" y="0"/>
                </a:moveTo>
                <a:lnTo>
                  <a:pt x="35471" y="0"/>
                </a:lnTo>
                <a:lnTo>
                  <a:pt x="27558" y="2514"/>
                </a:lnTo>
                <a:lnTo>
                  <a:pt x="21399" y="7429"/>
                </a:lnTo>
                <a:lnTo>
                  <a:pt x="15125" y="12357"/>
                </a:lnTo>
                <a:lnTo>
                  <a:pt x="12091" y="18300"/>
                </a:lnTo>
                <a:lnTo>
                  <a:pt x="12039" y="32473"/>
                </a:lnTo>
                <a:lnTo>
                  <a:pt x="15227" y="38417"/>
                </a:lnTo>
                <a:lnTo>
                  <a:pt x="27774" y="48234"/>
                </a:lnTo>
                <a:lnTo>
                  <a:pt x="35699" y="50749"/>
                </a:lnTo>
                <a:lnTo>
                  <a:pt x="55016" y="50749"/>
                </a:lnTo>
                <a:lnTo>
                  <a:pt x="63055" y="48234"/>
                </a:lnTo>
                <a:lnTo>
                  <a:pt x="66648" y="45377"/>
                </a:lnTo>
                <a:lnTo>
                  <a:pt x="37757" y="45377"/>
                </a:lnTo>
                <a:lnTo>
                  <a:pt x="31356" y="43548"/>
                </a:lnTo>
                <a:lnTo>
                  <a:pt x="25920" y="39776"/>
                </a:lnTo>
                <a:lnTo>
                  <a:pt x="20472" y="36118"/>
                </a:lnTo>
                <a:lnTo>
                  <a:pt x="17764" y="31445"/>
                </a:lnTo>
                <a:lnTo>
                  <a:pt x="17691" y="19202"/>
                </a:lnTo>
                <a:lnTo>
                  <a:pt x="20472" y="14287"/>
                </a:lnTo>
                <a:lnTo>
                  <a:pt x="31356" y="7213"/>
                </a:lnTo>
                <a:lnTo>
                  <a:pt x="37858" y="5372"/>
                </a:lnTo>
                <a:lnTo>
                  <a:pt x="66781" y="5372"/>
                </a:lnTo>
                <a:lnTo>
                  <a:pt x="63055" y="2412"/>
                </a:lnTo>
                <a:lnTo>
                  <a:pt x="55016" y="0"/>
                </a:lnTo>
                <a:close/>
              </a:path>
              <a:path w="90804" h="75564">
                <a:moveTo>
                  <a:pt x="66781" y="5372"/>
                </a:moveTo>
                <a:lnTo>
                  <a:pt x="52565" y="5372"/>
                </a:lnTo>
                <a:lnTo>
                  <a:pt x="59042" y="7213"/>
                </a:lnTo>
                <a:lnTo>
                  <a:pt x="64592" y="10756"/>
                </a:lnTo>
                <a:lnTo>
                  <a:pt x="70053" y="14401"/>
                </a:lnTo>
                <a:lnTo>
                  <a:pt x="72762" y="19202"/>
                </a:lnTo>
                <a:lnTo>
                  <a:pt x="72834" y="31445"/>
                </a:lnTo>
                <a:lnTo>
                  <a:pt x="70053" y="36245"/>
                </a:lnTo>
                <a:lnTo>
                  <a:pt x="64592" y="39903"/>
                </a:lnTo>
                <a:lnTo>
                  <a:pt x="59042" y="43548"/>
                </a:lnTo>
                <a:lnTo>
                  <a:pt x="52565" y="45377"/>
                </a:lnTo>
                <a:lnTo>
                  <a:pt x="66648" y="45377"/>
                </a:lnTo>
                <a:lnTo>
                  <a:pt x="75399" y="38417"/>
                </a:lnTo>
                <a:lnTo>
                  <a:pt x="78485" y="32473"/>
                </a:lnTo>
                <a:lnTo>
                  <a:pt x="78485" y="18300"/>
                </a:lnTo>
                <a:lnTo>
                  <a:pt x="75399" y="12230"/>
                </a:lnTo>
                <a:lnTo>
                  <a:pt x="66781" y="53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983983" y="3779227"/>
            <a:ext cx="90805" cy="77470"/>
          </a:xfrm>
          <a:custGeom>
            <a:avLst/>
            <a:gdLst/>
            <a:ahLst/>
            <a:cxnLst/>
            <a:rect l="l" t="t" r="r" b="b"/>
            <a:pathLst>
              <a:path w="90804" h="77470">
                <a:moveTo>
                  <a:pt x="90512" y="72466"/>
                </a:moveTo>
                <a:lnTo>
                  <a:pt x="0" y="72466"/>
                </a:lnTo>
                <a:lnTo>
                  <a:pt x="0" y="77038"/>
                </a:lnTo>
                <a:lnTo>
                  <a:pt x="90512" y="77038"/>
                </a:lnTo>
                <a:lnTo>
                  <a:pt x="90512" y="72466"/>
                </a:lnTo>
                <a:close/>
              </a:path>
              <a:path w="90804" h="77470">
                <a:moveTo>
                  <a:pt x="47205" y="51663"/>
                </a:moveTo>
                <a:lnTo>
                  <a:pt x="42062" y="51663"/>
                </a:lnTo>
                <a:lnTo>
                  <a:pt x="42062" y="72466"/>
                </a:lnTo>
                <a:lnTo>
                  <a:pt x="47205" y="72466"/>
                </a:lnTo>
                <a:lnTo>
                  <a:pt x="47205" y="51663"/>
                </a:lnTo>
                <a:close/>
              </a:path>
              <a:path w="90804" h="77470">
                <a:moveTo>
                  <a:pt x="75806" y="0"/>
                </a:moveTo>
                <a:lnTo>
                  <a:pt x="12649" y="0"/>
                </a:lnTo>
                <a:lnTo>
                  <a:pt x="12649" y="4571"/>
                </a:lnTo>
                <a:lnTo>
                  <a:pt x="70662" y="4571"/>
                </a:lnTo>
                <a:lnTo>
                  <a:pt x="70662" y="23431"/>
                </a:lnTo>
                <a:lnTo>
                  <a:pt x="13055" y="23431"/>
                </a:lnTo>
                <a:lnTo>
                  <a:pt x="13055" y="51663"/>
                </a:lnTo>
                <a:lnTo>
                  <a:pt x="80327" y="51663"/>
                </a:lnTo>
                <a:lnTo>
                  <a:pt x="80327" y="47091"/>
                </a:lnTo>
                <a:lnTo>
                  <a:pt x="18211" y="47091"/>
                </a:lnTo>
                <a:lnTo>
                  <a:pt x="18211" y="28003"/>
                </a:lnTo>
                <a:lnTo>
                  <a:pt x="75806" y="28003"/>
                </a:lnTo>
                <a:lnTo>
                  <a:pt x="758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091743" y="3769639"/>
            <a:ext cx="81280" cy="100965"/>
          </a:xfrm>
          <a:custGeom>
            <a:avLst/>
            <a:gdLst/>
            <a:ahLst/>
            <a:cxnLst/>
            <a:rect l="l" t="t" r="r" b="b"/>
            <a:pathLst>
              <a:path w="81279" h="100964">
                <a:moveTo>
                  <a:pt x="81064" y="0"/>
                </a:moveTo>
                <a:lnTo>
                  <a:pt x="75920" y="0"/>
                </a:lnTo>
                <a:lnTo>
                  <a:pt x="75920" y="37706"/>
                </a:lnTo>
                <a:lnTo>
                  <a:pt x="59474" y="37706"/>
                </a:lnTo>
                <a:lnTo>
                  <a:pt x="59474" y="42291"/>
                </a:lnTo>
                <a:lnTo>
                  <a:pt x="75920" y="42291"/>
                </a:lnTo>
                <a:lnTo>
                  <a:pt x="75920" y="100571"/>
                </a:lnTo>
                <a:lnTo>
                  <a:pt x="81064" y="100571"/>
                </a:lnTo>
                <a:lnTo>
                  <a:pt x="81064" y="0"/>
                </a:lnTo>
                <a:close/>
              </a:path>
              <a:path w="81279" h="100964">
                <a:moveTo>
                  <a:pt x="23630" y="50165"/>
                </a:moveTo>
                <a:lnTo>
                  <a:pt x="19037" y="50165"/>
                </a:lnTo>
                <a:lnTo>
                  <a:pt x="20065" y="55994"/>
                </a:lnTo>
                <a:lnTo>
                  <a:pt x="22644" y="62280"/>
                </a:lnTo>
                <a:lnTo>
                  <a:pt x="30739" y="76111"/>
                </a:lnTo>
                <a:lnTo>
                  <a:pt x="33439" y="79895"/>
                </a:lnTo>
                <a:lnTo>
                  <a:pt x="34874" y="80683"/>
                </a:lnTo>
                <a:lnTo>
                  <a:pt x="36004" y="79768"/>
                </a:lnTo>
                <a:lnTo>
                  <a:pt x="38651" y="75996"/>
                </a:lnTo>
                <a:lnTo>
                  <a:pt x="40298" y="73253"/>
                </a:lnTo>
                <a:lnTo>
                  <a:pt x="34670" y="73253"/>
                </a:lnTo>
                <a:lnTo>
                  <a:pt x="33553" y="71767"/>
                </a:lnTo>
                <a:lnTo>
                  <a:pt x="31165" y="67424"/>
                </a:lnTo>
                <a:lnTo>
                  <a:pt x="27381" y="60350"/>
                </a:lnTo>
                <a:lnTo>
                  <a:pt x="24881" y="54713"/>
                </a:lnTo>
                <a:lnTo>
                  <a:pt x="23630" y="50165"/>
                </a:lnTo>
                <a:close/>
              </a:path>
              <a:path w="81279" h="100964">
                <a:moveTo>
                  <a:pt x="21704" y="9131"/>
                </a:moveTo>
                <a:lnTo>
                  <a:pt x="16560" y="9131"/>
                </a:lnTo>
                <a:lnTo>
                  <a:pt x="16560" y="33020"/>
                </a:lnTo>
                <a:lnTo>
                  <a:pt x="16159" y="41035"/>
                </a:lnTo>
                <a:lnTo>
                  <a:pt x="0" y="76339"/>
                </a:lnTo>
                <a:lnTo>
                  <a:pt x="3187" y="80568"/>
                </a:lnTo>
                <a:lnTo>
                  <a:pt x="19037" y="50165"/>
                </a:lnTo>
                <a:lnTo>
                  <a:pt x="23630" y="50165"/>
                </a:lnTo>
                <a:lnTo>
                  <a:pt x="23109" y="48271"/>
                </a:lnTo>
                <a:lnTo>
                  <a:pt x="22053" y="41035"/>
                </a:lnTo>
                <a:lnTo>
                  <a:pt x="21704" y="33020"/>
                </a:lnTo>
                <a:lnTo>
                  <a:pt x="21704" y="9131"/>
                </a:lnTo>
                <a:close/>
              </a:path>
              <a:path w="81279" h="100964">
                <a:moveTo>
                  <a:pt x="54216" y="50393"/>
                </a:moveTo>
                <a:lnTo>
                  <a:pt x="49783" y="50393"/>
                </a:lnTo>
                <a:lnTo>
                  <a:pt x="51333" y="57937"/>
                </a:lnTo>
                <a:lnTo>
                  <a:pt x="54013" y="64452"/>
                </a:lnTo>
                <a:lnTo>
                  <a:pt x="57708" y="69938"/>
                </a:lnTo>
                <a:lnTo>
                  <a:pt x="61315" y="75539"/>
                </a:lnTo>
                <a:lnTo>
                  <a:pt x="63474" y="78625"/>
                </a:lnTo>
                <a:lnTo>
                  <a:pt x="64084" y="79324"/>
                </a:lnTo>
                <a:lnTo>
                  <a:pt x="67068" y="74739"/>
                </a:lnTo>
                <a:lnTo>
                  <a:pt x="65951" y="73494"/>
                </a:lnTo>
                <a:lnTo>
                  <a:pt x="63169" y="69138"/>
                </a:lnTo>
                <a:lnTo>
                  <a:pt x="58737" y="61594"/>
                </a:lnTo>
                <a:lnTo>
                  <a:pt x="55829" y="55619"/>
                </a:lnTo>
                <a:lnTo>
                  <a:pt x="54216" y="50393"/>
                </a:lnTo>
                <a:close/>
              </a:path>
              <a:path w="81279" h="100964">
                <a:moveTo>
                  <a:pt x="52057" y="9131"/>
                </a:moveTo>
                <a:lnTo>
                  <a:pt x="46926" y="9131"/>
                </a:lnTo>
                <a:lnTo>
                  <a:pt x="46926" y="33020"/>
                </a:lnTo>
                <a:lnTo>
                  <a:pt x="46603" y="41035"/>
                </a:lnTo>
                <a:lnTo>
                  <a:pt x="34670" y="73253"/>
                </a:lnTo>
                <a:lnTo>
                  <a:pt x="40298" y="73253"/>
                </a:lnTo>
                <a:lnTo>
                  <a:pt x="46405" y="63080"/>
                </a:lnTo>
                <a:lnTo>
                  <a:pt x="48882" y="56680"/>
                </a:lnTo>
                <a:lnTo>
                  <a:pt x="49783" y="50393"/>
                </a:lnTo>
                <a:lnTo>
                  <a:pt x="54216" y="50393"/>
                </a:lnTo>
                <a:lnTo>
                  <a:pt x="53740" y="48850"/>
                </a:lnTo>
                <a:lnTo>
                  <a:pt x="52578" y="41901"/>
                </a:lnTo>
                <a:lnTo>
                  <a:pt x="52465" y="41035"/>
                </a:lnTo>
                <a:lnTo>
                  <a:pt x="52057" y="33020"/>
                </a:lnTo>
                <a:lnTo>
                  <a:pt x="52057" y="91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98650" y="3960126"/>
            <a:ext cx="1909267" cy="100584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771696" y="3960139"/>
            <a:ext cx="393992" cy="100571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215993" y="3960139"/>
            <a:ext cx="88049" cy="99441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323803" y="3960126"/>
            <a:ext cx="70256" cy="100584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424413" y="3960139"/>
            <a:ext cx="82283" cy="100571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534369" y="4050195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10299"/>
                </a:moveTo>
                <a:lnTo>
                  <a:pt x="9359" y="10299"/>
                </a:lnTo>
                <a:lnTo>
                  <a:pt x="9359" y="0"/>
                </a:lnTo>
                <a:lnTo>
                  <a:pt x="0" y="0"/>
                </a:lnTo>
                <a:lnTo>
                  <a:pt x="0" y="102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98650" y="4150296"/>
            <a:ext cx="2978099" cy="103212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797310" y="4150296"/>
            <a:ext cx="1123861" cy="103212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948832" y="4240707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10287"/>
                </a:move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lnTo>
                  <a:pt x="0" y="102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798650" y="4341152"/>
            <a:ext cx="195872" cy="98298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118061" y="4341139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51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049145" y="4414773"/>
            <a:ext cx="42545" cy="3810"/>
          </a:xfrm>
          <a:custGeom>
            <a:avLst/>
            <a:gdLst/>
            <a:ahLst/>
            <a:cxnLst/>
            <a:rect l="l" t="t" r="r" b="b"/>
            <a:pathLst>
              <a:path w="42544" h="3810">
                <a:moveTo>
                  <a:pt x="0" y="3810"/>
                </a:moveTo>
                <a:lnTo>
                  <a:pt x="42163" y="3810"/>
                </a:lnTo>
                <a:lnTo>
                  <a:pt x="4216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049145" y="4358894"/>
            <a:ext cx="5715" cy="55880"/>
          </a:xfrm>
          <a:custGeom>
            <a:avLst/>
            <a:gdLst/>
            <a:ahLst/>
            <a:cxnLst/>
            <a:rect l="l" t="t" r="r" b="b"/>
            <a:pathLst>
              <a:path w="5714" h="55879">
                <a:moveTo>
                  <a:pt x="0" y="55879"/>
                </a:moveTo>
                <a:lnTo>
                  <a:pt x="5130" y="55879"/>
                </a:lnTo>
                <a:lnTo>
                  <a:pt x="5130" y="0"/>
                </a:lnTo>
                <a:lnTo>
                  <a:pt x="0" y="0"/>
                </a:lnTo>
                <a:lnTo>
                  <a:pt x="0" y="558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049145" y="4355084"/>
            <a:ext cx="42545" cy="3810"/>
          </a:xfrm>
          <a:custGeom>
            <a:avLst/>
            <a:gdLst/>
            <a:ahLst/>
            <a:cxnLst/>
            <a:rect l="l" t="t" r="r" b="b"/>
            <a:pathLst>
              <a:path w="42544" h="3810">
                <a:moveTo>
                  <a:pt x="0" y="3810"/>
                </a:moveTo>
                <a:lnTo>
                  <a:pt x="42163" y="3810"/>
                </a:lnTo>
                <a:lnTo>
                  <a:pt x="4216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086178" y="4359427"/>
            <a:ext cx="5715" cy="55244"/>
          </a:xfrm>
          <a:custGeom>
            <a:avLst/>
            <a:gdLst/>
            <a:ahLst/>
            <a:cxnLst/>
            <a:rect l="l" t="t" r="r" b="b"/>
            <a:pathLst>
              <a:path w="5714" h="55245">
                <a:moveTo>
                  <a:pt x="5130" y="0"/>
                </a:moveTo>
                <a:lnTo>
                  <a:pt x="0" y="0"/>
                </a:lnTo>
                <a:lnTo>
                  <a:pt x="0" y="54762"/>
                </a:lnTo>
                <a:lnTo>
                  <a:pt x="5130" y="54762"/>
                </a:lnTo>
                <a:lnTo>
                  <a:pt x="51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150262" y="4341152"/>
            <a:ext cx="74790" cy="100571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250249" y="4341152"/>
            <a:ext cx="78193" cy="100584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349004" y="4340796"/>
            <a:ext cx="1245247" cy="103212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361869" y="4372203"/>
            <a:ext cx="66675" cy="3810"/>
          </a:xfrm>
          <a:custGeom>
            <a:avLst/>
            <a:gdLst/>
            <a:ahLst/>
            <a:cxnLst/>
            <a:rect l="l" t="t" r="r" b="b"/>
            <a:pathLst>
              <a:path w="66675" h="3810">
                <a:moveTo>
                  <a:pt x="0" y="3810"/>
                </a:moveTo>
                <a:lnTo>
                  <a:pt x="66344" y="3810"/>
                </a:lnTo>
                <a:lnTo>
                  <a:pt x="66344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361869" y="4341723"/>
            <a:ext cx="5715" cy="30480"/>
          </a:xfrm>
          <a:custGeom>
            <a:avLst/>
            <a:gdLst/>
            <a:ahLst/>
            <a:cxnLst/>
            <a:rect l="l" t="t" r="r" b="b"/>
            <a:pathLst>
              <a:path w="5714" h="30479">
                <a:moveTo>
                  <a:pt x="0" y="30479"/>
                </a:moveTo>
                <a:lnTo>
                  <a:pt x="5143" y="30479"/>
                </a:lnTo>
                <a:lnTo>
                  <a:pt x="5143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511016" y="4341152"/>
            <a:ext cx="397103" cy="100571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956443" y="4346409"/>
            <a:ext cx="193408" cy="94183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169397" y="4341152"/>
            <a:ext cx="75615" cy="99440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306823" y="4341139"/>
            <a:ext cx="76530" cy="100583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408868" y="4341139"/>
            <a:ext cx="76441" cy="99440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506810" y="4341139"/>
            <a:ext cx="289064" cy="100583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851425" y="4340796"/>
            <a:ext cx="296265" cy="100926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196039" y="4346511"/>
            <a:ext cx="296265" cy="95211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545061" y="4341139"/>
            <a:ext cx="188988" cy="100583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756376" y="4341139"/>
            <a:ext cx="70256" cy="100583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856973" y="4341152"/>
            <a:ext cx="82295" cy="100571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966942" y="4431207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10287"/>
                </a:move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lnTo>
                  <a:pt x="0" y="102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805127" y="4722126"/>
            <a:ext cx="74790" cy="100583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901507" y="4725911"/>
            <a:ext cx="90538" cy="95669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057209" y="4722126"/>
            <a:ext cx="78193" cy="100583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158949" y="4722139"/>
            <a:ext cx="80340" cy="100583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309075" y="4721796"/>
            <a:ext cx="2508694" cy="103212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889207" y="4721796"/>
            <a:ext cx="2283599" cy="103212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798650" y="4912296"/>
            <a:ext cx="3045993" cy="103327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900180" y="4912652"/>
            <a:ext cx="185369" cy="99441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120944" y="5002936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60">
                <a:moveTo>
                  <a:pt x="9359" y="0"/>
                </a:moveTo>
                <a:lnTo>
                  <a:pt x="0" y="0"/>
                </a:lnTo>
                <a:lnTo>
                  <a:pt x="0" y="10185"/>
                </a:lnTo>
                <a:lnTo>
                  <a:pt x="5435" y="10185"/>
                </a:lnTo>
                <a:lnTo>
                  <a:pt x="5435" y="13258"/>
                </a:lnTo>
                <a:lnTo>
                  <a:pt x="5143" y="15316"/>
                </a:lnTo>
                <a:lnTo>
                  <a:pt x="4508" y="16344"/>
                </a:lnTo>
                <a:lnTo>
                  <a:pt x="3708" y="17716"/>
                </a:lnTo>
                <a:lnTo>
                  <a:pt x="2247" y="18973"/>
                </a:lnTo>
                <a:lnTo>
                  <a:pt x="88" y="20243"/>
                </a:lnTo>
                <a:lnTo>
                  <a:pt x="2463" y="22745"/>
                </a:lnTo>
                <a:lnTo>
                  <a:pt x="5245" y="21272"/>
                </a:lnTo>
                <a:lnTo>
                  <a:pt x="7086" y="19316"/>
                </a:lnTo>
                <a:lnTo>
                  <a:pt x="8013" y="16916"/>
                </a:lnTo>
                <a:lnTo>
                  <a:pt x="8953" y="14744"/>
                </a:lnTo>
                <a:lnTo>
                  <a:pt x="9359" y="11544"/>
                </a:lnTo>
                <a:lnTo>
                  <a:pt x="93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197995" y="4912639"/>
            <a:ext cx="78168" cy="100583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298592" y="4912639"/>
            <a:ext cx="83019" cy="98298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436755" y="4912652"/>
            <a:ext cx="289483" cy="102857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752452" y="4912639"/>
            <a:ext cx="71500" cy="100583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851728" y="4912639"/>
            <a:ext cx="78181" cy="100583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985459" y="4912652"/>
            <a:ext cx="185369" cy="99441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206223" y="5002936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60">
                <a:moveTo>
                  <a:pt x="9347" y="0"/>
                </a:moveTo>
                <a:lnTo>
                  <a:pt x="0" y="0"/>
                </a:lnTo>
                <a:lnTo>
                  <a:pt x="0" y="10185"/>
                </a:lnTo>
                <a:lnTo>
                  <a:pt x="5435" y="10185"/>
                </a:lnTo>
                <a:lnTo>
                  <a:pt x="5435" y="13258"/>
                </a:lnTo>
                <a:lnTo>
                  <a:pt x="5130" y="15316"/>
                </a:lnTo>
                <a:lnTo>
                  <a:pt x="3708" y="17716"/>
                </a:lnTo>
                <a:lnTo>
                  <a:pt x="2247" y="18973"/>
                </a:lnTo>
                <a:lnTo>
                  <a:pt x="101" y="20243"/>
                </a:lnTo>
                <a:lnTo>
                  <a:pt x="2451" y="22745"/>
                </a:lnTo>
                <a:lnTo>
                  <a:pt x="5245" y="21272"/>
                </a:lnTo>
                <a:lnTo>
                  <a:pt x="7086" y="19316"/>
                </a:lnTo>
                <a:lnTo>
                  <a:pt x="8026" y="16916"/>
                </a:lnTo>
                <a:lnTo>
                  <a:pt x="8953" y="14744"/>
                </a:lnTo>
                <a:lnTo>
                  <a:pt x="9347" y="11544"/>
                </a:lnTo>
                <a:lnTo>
                  <a:pt x="93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279667" y="4912652"/>
            <a:ext cx="182600" cy="100571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489420" y="4912652"/>
            <a:ext cx="87947" cy="98298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623253" y="4912652"/>
            <a:ext cx="399122" cy="102857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088149" y="4912639"/>
            <a:ext cx="84658" cy="100584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799780" y="5102910"/>
            <a:ext cx="2465171" cy="103098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292637" y="5193207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10299"/>
                </a:moveTo>
                <a:lnTo>
                  <a:pt x="9347" y="10299"/>
                </a:lnTo>
                <a:lnTo>
                  <a:pt x="9347" y="0"/>
                </a:lnTo>
                <a:lnTo>
                  <a:pt x="0" y="0"/>
                </a:lnTo>
                <a:lnTo>
                  <a:pt x="0" y="102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" y="926909"/>
            <a:ext cx="10692003" cy="6632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5082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3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7147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39" y="21793"/>
                </a:lnTo>
                <a:lnTo>
                  <a:pt x="7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7604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4" h="22225">
                <a:moveTo>
                  <a:pt x="74040" y="21793"/>
                </a:moveTo>
                <a:lnTo>
                  <a:pt x="74040" y="0"/>
                </a:lnTo>
                <a:lnTo>
                  <a:pt x="0" y="0"/>
                </a:lnTo>
                <a:lnTo>
                  <a:pt x="0" y="21793"/>
                </a:lnTo>
                <a:lnTo>
                  <a:pt x="74040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3380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8272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3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2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8914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3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7" y="62026"/>
                </a:moveTo>
                <a:lnTo>
                  <a:pt x="71247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7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8822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6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6" y="61747"/>
                </a:lnTo>
                <a:lnTo>
                  <a:pt x="39116" y="23190"/>
                </a:lnTo>
                <a:lnTo>
                  <a:pt x="42748" y="20116"/>
                </a:lnTo>
                <a:lnTo>
                  <a:pt x="47498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8" y="139141"/>
                </a:lnTo>
                <a:lnTo>
                  <a:pt x="42748" y="137464"/>
                </a:lnTo>
                <a:lnTo>
                  <a:pt x="39116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90140" y="698407"/>
            <a:ext cx="183006" cy="202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59202" y="652585"/>
            <a:ext cx="342544" cy="248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5008" y="648674"/>
            <a:ext cx="128523" cy="207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42310" y="658732"/>
            <a:ext cx="185800" cy="1972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02711" y="652680"/>
            <a:ext cx="148361" cy="203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34334" y="652585"/>
            <a:ext cx="788466" cy="203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7304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94047" y="682114"/>
            <a:ext cx="454291" cy="142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68989" y="721051"/>
            <a:ext cx="77609" cy="993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08994" y="687091"/>
            <a:ext cx="370611" cy="1370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41213" y="682898"/>
            <a:ext cx="192341" cy="1428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56757" y="695087"/>
            <a:ext cx="196176" cy="1289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83655" y="686737"/>
            <a:ext cx="0" cy="133985"/>
          </a:xfrm>
          <a:custGeom>
            <a:avLst/>
            <a:gdLst/>
            <a:ahLst/>
            <a:cxnLst/>
            <a:rect l="l" t="t" r="r" b="b"/>
            <a:pathLst>
              <a:path h="133984">
                <a:moveTo>
                  <a:pt x="0" y="0"/>
                </a:moveTo>
                <a:lnTo>
                  <a:pt x="0" y="133705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13589" y="719806"/>
            <a:ext cx="89128" cy="1043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80734" y="687087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90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90259" y="801590"/>
            <a:ext cx="62230" cy="19050"/>
          </a:xfrm>
          <a:custGeom>
            <a:avLst/>
            <a:gdLst/>
            <a:ahLst/>
            <a:cxnLst/>
            <a:rect l="l" t="t" r="r" b="b"/>
            <a:pathLst>
              <a:path w="62229" h="19050">
                <a:moveTo>
                  <a:pt x="0" y="0"/>
                </a:moveTo>
                <a:lnTo>
                  <a:pt x="0" y="18846"/>
                </a:lnTo>
                <a:lnTo>
                  <a:pt x="62229" y="18846"/>
                </a:lnTo>
                <a:lnTo>
                  <a:pt x="62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69774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79058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14910" y="719806"/>
            <a:ext cx="185610" cy="1043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67411" y="724428"/>
            <a:ext cx="77609" cy="995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71424" y="720516"/>
            <a:ext cx="88010" cy="1322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28535" y="6283731"/>
            <a:ext cx="4342765" cy="180340"/>
          </a:xfrm>
          <a:custGeom>
            <a:avLst/>
            <a:gdLst/>
            <a:ahLst/>
            <a:cxnLst/>
            <a:rect l="l" t="t" r="r" b="b"/>
            <a:pathLst>
              <a:path w="4342765" h="180339">
                <a:moveTo>
                  <a:pt x="4342765" y="179997"/>
                </a:moveTo>
                <a:lnTo>
                  <a:pt x="4342765" y="0"/>
                </a:lnTo>
                <a:lnTo>
                  <a:pt x="0" y="0"/>
                </a:lnTo>
                <a:lnTo>
                  <a:pt x="0" y="179997"/>
                </a:lnTo>
                <a:lnTo>
                  <a:pt x="4342765" y="179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28535" y="6463728"/>
            <a:ext cx="4342765" cy="180340"/>
          </a:xfrm>
          <a:custGeom>
            <a:avLst/>
            <a:gdLst/>
            <a:ahLst/>
            <a:cxnLst/>
            <a:rect l="l" t="t" r="r" b="b"/>
            <a:pathLst>
              <a:path w="4342765" h="180340">
                <a:moveTo>
                  <a:pt x="4342765" y="179997"/>
                </a:moveTo>
                <a:lnTo>
                  <a:pt x="4342765" y="0"/>
                </a:lnTo>
                <a:lnTo>
                  <a:pt x="0" y="0"/>
                </a:lnTo>
                <a:lnTo>
                  <a:pt x="0" y="179997"/>
                </a:lnTo>
                <a:lnTo>
                  <a:pt x="434276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28535" y="6643725"/>
            <a:ext cx="4342765" cy="180340"/>
          </a:xfrm>
          <a:custGeom>
            <a:avLst/>
            <a:gdLst/>
            <a:ahLst/>
            <a:cxnLst/>
            <a:rect l="l" t="t" r="r" b="b"/>
            <a:pathLst>
              <a:path w="4342765" h="180340">
                <a:moveTo>
                  <a:pt x="4342765" y="179997"/>
                </a:moveTo>
                <a:lnTo>
                  <a:pt x="4342765" y="0"/>
                </a:lnTo>
                <a:lnTo>
                  <a:pt x="0" y="0"/>
                </a:lnTo>
                <a:lnTo>
                  <a:pt x="0" y="179997"/>
                </a:lnTo>
                <a:lnTo>
                  <a:pt x="434276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28535" y="6823735"/>
            <a:ext cx="4342765" cy="180340"/>
          </a:xfrm>
          <a:custGeom>
            <a:avLst/>
            <a:gdLst/>
            <a:ahLst/>
            <a:cxnLst/>
            <a:rect l="l" t="t" r="r" b="b"/>
            <a:pathLst>
              <a:path w="4342765" h="180340">
                <a:moveTo>
                  <a:pt x="4342765" y="179997"/>
                </a:moveTo>
                <a:lnTo>
                  <a:pt x="4342765" y="0"/>
                </a:lnTo>
                <a:lnTo>
                  <a:pt x="0" y="0"/>
                </a:lnTo>
                <a:lnTo>
                  <a:pt x="0" y="179997"/>
                </a:lnTo>
                <a:lnTo>
                  <a:pt x="434276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28535" y="7003732"/>
            <a:ext cx="4342765" cy="180340"/>
          </a:xfrm>
          <a:custGeom>
            <a:avLst/>
            <a:gdLst/>
            <a:ahLst/>
            <a:cxnLst/>
            <a:rect l="l" t="t" r="r" b="b"/>
            <a:pathLst>
              <a:path w="4342765" h="180340">
                <a:moveTo>
                  <a:pt x="4342765" y="179997"/>
                </a:moveTo>
                <a:lnTo>
                  <a:pt x="4342765" y="0"/>
                </a:lnTo>
                <a:lnTo>
                  <a:pt x="0" y="0"/>
                </a:lnTo>
                <a:lnTo>
                  <a:pt x="0" y="179997"/>
                </a:lnTo>
                <a:lnTo>
                  <a:pt x="434276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25360" y="6283731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92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8535" y="628690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76285" y="6283731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76285" y="628690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18700" y="6283731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18700" y="628690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790300" y="6283731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90300" y="628690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5347" y="6463728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92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8522" y="646690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59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76272" y="6463728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76272" y="646690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59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18687" y="6463728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18687" y="646690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59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90287" y="646372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90287" y="646690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59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25334" y="6643738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92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28509" y="664691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76259" y="6643738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76259" y="664691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418675" y="6643738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418675" y="664691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90275" y="664373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790275" y="664691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5322" y="6823735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92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28497" y="682691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76247" y="6823735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76247" y="682691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418662" y="682373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418662" y="682691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790262" y="6823735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790262" y="682691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25309" y="7003732"/>
            <a:ext cx="1050925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92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28484" y="700690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76234" y="7003732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76234" y="700690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18649" y="7003732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418649" y="700690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790249" y="7003732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790249" y="700690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25296" y="7183729"/>
            <a:ext cx="4346575" cy="0"/>
          </a:xfrm>
          <a:custGeom>
            <a:avLst/>
            <a:gdLst/>
            <a:ahLst/>
            <a:cxnLst/>
            <a:rect l="l" t="t" r="r" b="b"/>
            <a:pathLst>
              <a:path w="4346575">
                <a:moveTo>
                  <a:pt x="0" y="0"/>
                </a:moveTo>
                <a:lnTo>
                  <a:pt x="434595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70414" y="6319202"/>
            <a:ext cx="340765" cy="1107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60259" y="6319202"/>
            <a:ext cx="579882" cy="2768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265349" y="6319202"/>
            <a:ext cx="210464" cy="1107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445702" y="6319202"/>
            <a:ext cx="589724" cy="2768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08387" y="6319202"/>
            <a:ext cx="392887" cy="110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833683" y="6317379"/>
            <a:ext cx="305701" cy="11931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38561" y="6511580"/>
            <a:ext cx="335127" cy="8445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62943" y="6512483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60259" y="6692480"/>
            <a:ext cx="181965" cy="835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445702" y="6691452"/>
            <a:ext cx="402793" cy="8458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938561" y="6691576"/>
            <a:ext cx="335127" cy="8445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962943" y="669248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269403" y="687249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80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324952" y="6872490"/>
            <a:ext cx="117271" cy="835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42273" y="6871461"/>
            <a:ext cx="406222" cy="8458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938561" y="6871586"/>
            <a:ext cx="192481" cy="8445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156430" y="6872490"/>
            <a:ext cx="117259" cy="835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962943" y="687249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69403" y="7052488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80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324952" y="7052488"/>
            <a:ext cx="117271" cy="835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442273" y="7051458"/>
            <a:ext cx="406222" cy="8458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938561" y="7051596"/>
            <a:ext cx="192481" cy="8445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156430" y="7052488"/>
            <a:ext cx="117259" cy="835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962943" y="7052488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12" y="926922"/>
            <a:ext cx="10692130" cy="105410"/>
          </a:xfrm>
          <a:custGeom>
            <a:avLst/>
            <a:gdLst/>
            <a:ahLst/>
            <a:cxnLst/>
            <a:rect l="l" t="t" r="r" b="b"/>
            <a:pathLst>
              <a:path w="10692130" h="105409">
                <a:moveTo>
                  <a:pt x="0" y="0"/>
                </a:moveTo>
                <a:lnTo>
                  <a:pt x="0" y="105346"/>
                </a:lnTo>
                <a:lnTo>
                  <a:pt x="10692028" y="105346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481578" y="6347739"/>
            <a:ext cx="1211224" cy="12113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24704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77969" y="7081735"/>
            <a:ext cx="61594" cy="88265"/>
          </a:xfrm>
          <a:custGeom>
            <a:avLst/>
            <a:gdLst/>
            <a:ahLst/>
            <a:cxnLst/>
            <a:rect l="l" t="t" r="r" b="b"/>
            <a:pathLst>
              <a:path w="61595" h="88265">
                <a:moveTo>
                  <a:pt x="37985" y="0"/>
                </a:moveTo>
                <a:lnTo>
                  <a:pt x="22821" y="0"/>
                </a:lnTo>
                <a:lnTo>
                  <a:pt x="16281" y="2260"/>
                </a:lnTo>
                <a:lnTo>
                  <a:pt x="5537" y="11328"/>
                </a:lnTo>
                <a:lnTo>
                  <a:pt x="2857" y="16725"/>
                </a:lnTo>
                <a:lnTo>
                  <a:pt x="2981" y="26517"/>
                </a:lnTo>
                <a:lnTo>
                  <a:pt x="3809" y="29311"/>
                </a:lnTo>
                <a:lnTo>
                  <a:pt x="7619" y="35953"/>
                </a:lnTo>
                <a:lnTo>
                  <a:pt x="10363" y="38785"/>
                </a:lnTo>
                <a:lnTo>
                  <a:pt x="13944" y="41148"/>
                </a:lnTo>
                <a:lnTo>
                  <a:pt x="9524" y="43815"/>
                </a:lnTo>
                <a:lnTo>
                  <a:pt x="6095" y="47015"/>
                </a:lnTo>
                <a:lnTo>
                  <a:pt x="1219" y="54483"/>
                </a:lnTo>
                <a:lnTo>
                  <a:pt x="0" y="58331"/>
                </a:lnTo>
                <a:lnTo>
                  <a:pt x="0" y="69075"/>
                </a:lnTo>
                <a:lnTo>
                  <a:pt x="2984" y="75006"/>
                </a:lnTo>
                <a:lnTo>
                  <a:pt x="14947" y="85140"/>
                </a:lnTo>
                <a:lnTo>
                  <a:pt x="22136" y="87668"/>
                </a:lnTo>
                <a:lnTo>
                  <a:pt x="38747" y="87668"/>
                </a:lnTo>
                <a:lnTo>
                  <a:pt x="45885" y="85140"/>
                </a:lnTo>
                <a:lnTo>
                  <a:pt x="53658" y="78638"/>
                </a:lnTo>
                <a:lnTo>
                  <a:pt x="24422" y="78638"/>
                </a:lnTo>
                <a:lnTo>
                  <a:pt x="19659" y="77038"/>
                </a:lnTo>
                <a:lnTo>
                  <a:pt x="12801" y="70637"/>
                </a:lnTo>
                <a:lnTo>
                  <a:pt x="11087" y="66789"/>
                </a:lnTo>
                <a:lnTo>
                  <a:pt x="11087" y="57721"/>
                </a:lnTo>
                <a:lnTo>
                  <a:pt x="12801" y="53936"/>
                </a:lnTo>
                <a:lnTo>
                  <a:pt x="19659" y="47917"/>
                </a:lnTo>
                <a:lnTo>
                  <a:pt x="24422" y="46405"/>
                </a:lnTo>
                <a:lnTo>
                  <a:pt x="54190" y="46405"/>
                </a:lnTo>
                <a:lnTo>
                  <a:pt x="51396" y="43776"/>
                </a:lnTo>
                <a:lnTo>
                  <a:pt x="46977" y="41033"/>
                </a:lnTo>
                <a:lnTo>
                  <a:pt x="50558" y="38747"/>
                </a:lnTo>
                <a:lnTo>
                  <a:pt x="53139" y="36118"/>
                </a:lnTo>
                <a:lnTo>
                  <a:pt x="24726" y="36118"/>
                </a:lnTo>
                <a:lnTo>
                  <a:pt x="20510" y="34823"/>
                </a:lnTo>
                <a:lnTo>
                  <a:pt x="15252" y="29641"/>
                </a:lnTo>
                <a:lnTo>
                  <a:pt x="13944" y="26517"/>
                </a:lnTo>
                <a:lnTo>
                  <a:pt x="13944" y="19050"/>
                </a:lnTo>
                <a:lnTo>
                  <a:pt x="15252" y="15824"/>
                </a:lnTo>
                <a:lnTo>
                  <a:pt x="20510" y="10566"/>
                </a:lnTo>
                <a:lnTo>
                  <a:pt x="24726" y="9258"/>
                </a:lnTo>
                <a:lnTo>
                  <a:pt x="52856" y="9258"/>
                </a:lnTo>
                <a:lnTo>
                  <a:pt x="44437" y="2260"/>
                </a:lnTo>
                <a:lnTo>
                  <a:pt x="37985" y="0"/>
                </a:lnTo>
                <a:close/>
              </a:path>
              <a:path w="61595" h="88265">
                <a:moveTo>
                  <a:pt x="54190" y="46405"/>
                </a:moveTo>
                <a:lnTo>
                  <a:pt x="36385" y="46405"/>
                </a:lnTo>
                <a:lnTo>
                  <a:pt x="41084" y="47917"/>
                </a:lnTo>
                <a:lnTo>
                  <a:pt x="48171" y="53936"/>
                </a:lnTo>
                <a:lnTo>
                  <a:pt x="49949" y="57721"/>
                </a:lnTo>
                <a:lnTo>
                  <a:pt x="49949" y="66789"/>
                </a:lnTo>
                <a:lnTo>
                  <a:pt x="48171" y="70637"/>
                </a:lnTo>
                <a:lnTo>
                  <a:pt x="41084" y="77038"/>
                </a:lnTo>
                <a:lnTo>
                  <a:pt x="36385" y="78638"/>
                </a:lnTo>
                <a:lnTo>
                  <a:pt x="53658" y="78638"/>
                </a:lnTo>
                <a:lnTo>
                  <a:pt x="58000" y="75006"/>
                </a:lnTo>
                <a:lnTo>
                  <a:pt x="61036" y="69075"/>
                </a:lnTo>
                <a:lnTo>
                  <a:pt x="61036" y="58331"/>
                </a:lnTo>
                <a:lnTo>
                  <a:pt x="59791" y="54483"/>
                </a:lnTo>
                <a:lnTo>
                  <a:pt x="54838" y="47015"/>
                </a:lnTo>
                <a:lnTo>
                  <a:pt x="54190" y="46405"/>
                </a:lnTo>
                <a:close/>
              </a:path>
              <a:path w="61595" h="88265">
                <a:moveTo>
                  <a:pt x="52856" y="9258"/>
                </a:moveTo>
                <a:lnTo>
                  <a:pt x="35852" y="9258"/>
                </a:lnTo>
                <a:lnTo>
                  <a:pt x="39928" y="10566"/>
                </a:lnTo>
                <a:lnTo>
                  <a:pt x="45567" y="15824"/>
                </a:lnTo>
                <a:lnTo>
                  <a:pt x="46977" y="19050"/>
                </a:lnTo>
                <a:lnTo>
                  <a:pt x="46977" y="26517"/>
                </a:lnTo>
                <a:lnTo>
                  <a:pt x="45567" y="29641"/>
                </a:lnTo>
                <a:lnTo>
                  <a:pt x="39928" y="34823"/>
                </a:lnTo>
                <a:lnTo>
                  <a:pt x="35852" y="36118"/>
                </a:lnTo>
                <a:lnTo>
                  <a:pt x="53139" y="36118"/>
                </a:lnTo>
                <a:lnTo>
                  <a:pt x="53301" y="35953"/>
                </a:lnTo>
                <a:lnTo>
                  <a:pt x="57111" y="29311"/>
                </a:lnTo>
                <a:lnTo>
                  <a:pt x="57940" y="26517"/>
                </a:lnTo>
                <a:lnTo>
                  <a:pt x="58064" y="16725"/>
                </a:lnTo>
                <a:lnTo>
                  <a:pt x="55346" y="11328"/>
                </a:lnTo>
                <a:lnTo>
                  <a:pt x="52856" y="92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" y="1032268"/>
            <a:ext cx="10692130" cy="6527165"/>
          </a:xfrm>
          <a:custGeom>
            <a:avLst/>
            <a:gdLst/>
            <a:ahLst/>
            <a:cxnLst/>
            <a:rect l="l" t="t" r="r" b="b"/>
            <a:pathLst>
              <a:path w="10692130" h="6527165">
                <a:moveTo>
                  <a:pt x="0" y="6526771"/>
                </a:moveTo>
                <a:lnTo>
                  <a:pt x="10692028" y="6526771"/>
                </a:lnTo>
                <a:lnTo>
                  <a:pt x="10692028" y="0"/>
                </a:lnTo>
                <a:lnTo>
                  <a:pt x="0" y="0"/>
                </a:lnTo>
                <a:lnTo>
                  <a:pt x="0" y="652677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" y="1025956"/>
            <a:ext cx="7111339" cy="4273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3079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3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5144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39" y="21793"/>
                </a:lnTo>
                <a:lnTo>
                  <a:pt x="7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5602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4" h="22225">
                <a:moveTo>
                  <a:pt x="74040" y="21793"/>
                </a:moveTo>
                <a:lnTo>
                  <a:pt x="74040" y="0"/>
                </a:lnTo>
                <a:lnTo>
                  <a:pt x="0" y="0"/>
                </a:lnTo>
                <a:lnTo>
                  <a:pt x="0" y="21793"/>
                </a:lnTo>
                <a:lnTo>
                  <a:pt x="74040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1376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6268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4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3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6910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2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6" y="62026"/>
                </a:moveTo>
                <a:lnTo>
                  <a:pt x="71246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6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76819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5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5" y="61747"/>
                </a:lnTo>
                <a:lnTo>
                  <a:pt x="39115" y="23190"/>
                </a:lnTo>
                <a:lnTo>
                  <a:pt x="42748" y="20116"/>
                </a:lnTo>
                <a:lnTo>
                  <a:pt x="47497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7" y="139141"/>
                </a:lnTo>
                <a:lnTo>
                  <a:pt x="42748" y="137464"/>
                </a:lnTo>
                <a:lnTo>
                  <a:pt x="39115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08137" y="698407"/>
            <a:ext cx="183006" cy="202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7199" y="652585"/>
            <a:ext cx="342544" cy="248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03005" y="648674"/>
            <a:ext cx="128523" cy="207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60307" y="658732"/>
            <a:ext cx="185800" cy="1972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20708" y="652680"/>
            <a:ext cx="148361" cy="203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52330" y="652585"/>
            <a:ext cx="788466" cy="203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05300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10774" y="683535"/>
            <a:ext cx="455574" cy="1406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6998" y="721051"/>
            <a:ext cx="77609" cy="993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28743" y="687091"/>
            <a:ext cx="176682" cy="1374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26876" y="721051"/>
            <a:ext cx="77609" cy="993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23535" y="686737"/>
            <a:ext cx="87680" cy="1374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31701" y="719806"/>
            <a:ext cx="89128" cy="1043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41315" y="721048"/>
            <a:ext cx="117767" cy="993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41429" y="687087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90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50954" y="801590"/>
            <a:ext cx="62230" cy="19050"/>
          </a:xfrm>
          <a:custGeom>
            <a:avLst/>
            <a:gdLst/>
            <a:ahLst/>
            <a:cxnLst/>
            <a:rect l="l" t="t" r="r" b="b"/>
            <a:pathLst>
              <a:path w="62229" h="19050">
                <a:moveTo>
                  <a:pt x="0" y="0"/>
                </a:moveTo>
                <a:lnTo>
                  <a:pt x="0" y="18846"/>
                </a:lnTo>
                <a:lnTo>
                  <a:pt x="62229" y="18846"/>
                </a:lnTo>
                <a:lnTo>
                  <a:pt x="62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30456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39740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75592" y="719806"/>
            <a:ext cx="185623" cy="1043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28093" y="724428"/>
            <a:ext cx="77609" cy="995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932106" y="720516"/>
            <a:ext cx="88011" cy="1322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73010" y="3216694"/>
            <a:ext cx="3130296" cy="20891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73010" y="5401106"/>
            <a:ext cx="3130296" cy="208913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73010" y="1032281"/>
            <a:ext cx="3130296" cy="20891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30807" y="5734773"/>
            <a:ext cx="1275715" cy="188595"/>
          </a:xfrm>
          <a:custGeom>
            <a:avLst/>
            <a:gdLst/>
            <a:ahLst/>
            <a:cxnLst/>
            <a:rect l="l" t="t" r="r" b="b"/>
            <a:pathLst>
              <a:path w="1275714" h="188595">
                <a:moveTo>
                  <a:pt x="1275105" y="188404"/>
                </a:moveTo>
                <a:lnTo>
                  <a:pt x="1275105" y="0"/>
                </a:lnTo>
                <a:lnTo>
                  <a:pt x="0" y="0"/>
                </a:lnTo>
                <a:lnTo>
                  <a:pt x="0" y="188404"/>
                </a:lnTo>
                <a:lnTo>
                  <a:pt x="1275105" y="188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05925" y="5734773"/>
            <a:ext cx="2914015" cy="188595"/>
          </a:xfrm>
          <a:custGeom>
            <a:avLst/>
            <a:gdLst/>
            <a:ahLst/>
            <a:cxnLst/>
            <a:rect l="l" t="t" r="r" b="b"/>
            <a:pathLst>
              <a:path w="2914015" h="188595">
                <a:moveTo>
                  <a:pt x="2914015" y="188404"/>
                </a:moveTo>
                <a:lnTo>
                  <a:pt x="2914015" y="0"/>
                </a:lnTo>
                <a:lnTo>
                  <a:pt x="0" y="0"/>
                </a:lnTo>
                <a:lnTo>
                  <a:pt x="0" y="188404"/>
                </a:lnTo>
                <a:lnTo>
                  <a:pt x="2914015" y="188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19953" y="5734773"/>
            <a:ext cx="381000" cy="188595"/>
          </a:xfrm>
          <a:custGeom>
            <a:avLst/>
            <a:gdLst/>
            <a:ahLst/>
            <a:cxnLst/>
            <a:rect l="l" t="t" r="r" b="b"/>
            <a:pathLst>
              <a:path w="381000" h="188595">
                <a:moveTo>
                  <a:pt x="381000" y="188404"/>
                </a:moveTo>
                <a:lnTo>
                  <a:pt x="381000" y="0"/>
                </a:lnTo>
                <a:lnTo>
                  <a:pt x="0" y="0"/>
                </a:lnTo>
                <a:lnTo>
                  <a:pt x="0" y="188404"/>
                </a:lnTo>
                <a:lnTo>
                  <a:pt x="381000" y="188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30807" y="6103162"/>
            <a:ext cx="1275715" cy="180340"/>
          </a:xfrm>
          <a:custGeom>
            <a:avLst/>
            <a:gdLst/>
            <a:ahLst/>
            <a:cxnLst/>
            <a:rect l="l" t="t" r="r" b="b"/>
            <a:pathLst>
              <a:path w="1275714" h="180339">
                <a:moveTo>
                  <a:pt x="1275105" y="179997"/>
                </a:moveTo>
                <a:lnTo>
                  <a:pt x="1275105" y="0"/>
                </a:lnTo>
                <a:lnTo>
                  <a:pt x="0" y="0"/>
                </a:lnTo>
                <a:lnTo>
                  <a:pt x="0" y="179997"/>
                </a:lnTo>
                <a:lnTo>
                  <a:pt x="127510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05925" y="6103162"/>
            <a:ext cx="2914015" cy="180340"/>
          </a:xfrm>
          <a:custGeom>
            <a:avLst/>
            <a:gdLst/>
            <a:ahLst/>
            <a:cxnLst/>
            <a:rect l="l" t="t" r="r" b="b"/>
            <a:pathLst>
              <a:path w="2914015" h="180339">
                <a:moveTo>
                  <a:pt x="2914015" y="179997"/>
                </a:moveTo>
                <a:lnTo>
                  <a:pt x="2914015" y="0"/>
                </a:lnTo>
                <a:lnTo>
                  <a:pt x="0" y="0"/>
                </a:lnTo>
                <a:lnTo>
                  <a:pt x="0" y="179997"/>
                </a:lnTo>
                <a:lnTo>
                  <a:pt x="291401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19953" y="6103162"/>
            <a:ext cx="381000" cy="180340"/>
          </a:xfrm>
          <a:custGeom>
            <a:avLst/>
            <a:gdLst/>
            <a:ahLst/>
            <a:cxnLst/>
            <a:rect l="l" t="t" r="r" b="b"/>
            <a:pathLst>
              <a:path w="381000" h="180339">
                <a:moveTo>
                  <a:pt x="381000" y="179997"/>
                </a:moveTo>
                <a:lnTo>
                  <a:pt x="381000" y="0"/>
                </a:lnTo>
                <a:lnTo>
                  <a:pt x="0" y="0"/>
                </a:lnTo>
                <a:lnTo>
                  <a:pt x="0" y="179997"/>
                </a:lnTo>
                <a:lnTo>
                  <a:pt x="38100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30807" y="6283172"/>
            <a:ext cx="1275715" cy="180340"/>
          </a:xfrm>
          <a:custGeom>
            <a:avLst/>
            <a:gdLst/>
            <a:ahLst/>
            <a:cxnLst/>
            <a:rect l="l" t="t" r="r" b="b"/>
            <a:pathLst>
              <a:path w="1275714" h="180339">
                <a:moveTo>
                  <a:pt x="1275105" y="179997"/>
                </a:moveTo>
                <a:lnTo>
                  <a:pt x="1275105" y="0"/>
                </a:lnTo>
                <a:lnTo>
                  <a:pt x="0" y="0"/>
                </a:lnTo>
                <a:lnTo>
                  <a:pt x="0" y="179997"/>
                </a:lnTo>
                <a:lnTo>
                  <a:pt x="127510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30807" y="6463169"/>
            <a:ext cx="1275715" cy="180340"/>
          </a:xfrm>
          <a:custGeom>
            <a:avLst/>
            <a:gdLst/>
            <a:ahLst/>
            <a:cxnLst/>
            <a:rect l="l" t="t" r="r" b="b"/>
            <a:pathLst>
              <a:path w="1275714" h="180340">
                <a:moveTo>
                  <a:pt x="1275105" y="179997"/>
                </a:moveTo>
                <a:lnTo>
                  <a:pt x="1275105" y="0"/>
                </a:lnTo>
                <a:lnTo>
                  <a:pt x="0" y="0"/>
                </a:lnTo>
                <a:lnTo>
                  <a:pt x="0" y="179997"/>
                </a:lnTo>
                <a:lnTo>
                  <a:pt x="127510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30807" y="6643166"/>
            <a:ext cx="1275715" cy="180340"/>
          </a:xfrm>
          <a:custGeom>
            <a:avLst/>
            <a:gdLst/>
            <a:ahLst/>
            <a:cxnLst/>
            <a:rect l="l" t="t" r="r" b="b"/>
            <a:pathLst>
              <a:path w="1275714" h="180340">
                <a:moveTo>
                  <a:pt x="1275105" y="179997"/>
                </a:moveTo>
                <a:lnTo>
                  <a:pt x="1275105" y="0"/>
                </a:lnTo>
                <a:lnTo>
                  <a:pt x="0" y="0"/>
                </a:lnTo>
                <a:lnTo>
                  <a:pt x="0" y="179997"/>
                </a:lnTo>
                <a:lnTo>
                  <a:pt x="127510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30807" y="6823164"/>
            <a:ext cx="1275715" cy="180340"/>
          </a:xfrm>
          <a:custGeom>
            <a:avLst/>
            <a:gdLst/>
            <a:ahLst/>
            <a:cxnLst/>
            <a:rect l="l" t="t" r="r" b="b"/>
            <a:pathLst>
              <a:path w="1275714" h="180340">
                <a:moveTo>
                  <a:pt x="1275105" y="179997"/>
                </a:moveTo>
                <a:lnTo>
                  <a:pt x="1275105" y="0"/>
                </a:lnTo>
                <a:lnTo>
                  <a:pt x="0" y="0"/>
                </a:lnTo>
                <a:lnTo>
                  <a:pt x="0" y="179997"/>
                </a:lnTo>
                <a:lnTo>
                  <a:pt x="127510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805925" y="6283172"/>
            <a:ext cx="2914015" cy="180340"/>
          </a:xfrm>
          <a:custGeom>
            <a:avLst/>
            <a:gdLst/>
            <a:ahLst/>
            <a:cxnLst/>
            <a:rect l="l" t="t" r="r" b="b"/>
            <a:pathLst>
              <a:path w="2914015" h="180339">
                <a:moveTo>
                  <a:pt x="2914015" y="179997"/>
                </a:moveTo>
                <a:lnTo>
                  <a:pt x="2914015" y="0"/>
                </a:lnTo>
                <a:lnTo>
                  <a:pt x="0" y="0"/>
                </a:lnTo>
                <a:lnTo>
                  <a:pt x="0" y="179997"/>
                </a:lnTo>
                <a:lnTo>
                  <a:pt x="291401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05925" y="6463169"/>
            <a:ext cx="2914015" cy="180340"/>
          </a:xfrm>
          <a:custGeom>
            <a:avLst/>
            <a:gdLst/>
            <a:ahLst/>
            <a:cxnLst/>
            <a:rect l="l" t="t" r="r" b="b"/>
            <a:pathLst>
              <a:path w="2914015" h="180340">
                <a:moveTo>
                  <a:pt x="2914015" y="179997"/>
                </a:moveTo>
                <a:lnTo>
                  <a:pt x="2914015" y="0"/>
                </a:lnTo>
                <a:lnTo>
                  <a:pt x="0" y="0"/>
                </a:lnTo>
                <a:lnTo>
                  <a:pt x="0" y="179997"/>
                </a:lnTo>
                <a:lnTo>
                  <a:pt x="291401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05925" y="6643166"/>
            <a:ext cx="2914015" cy="180340"/>
          </a:xfrm>
          <a:custGeom>
            <a:avLst/>
            <a:gdLst/>
            <a:ahLst/>
            <a:cxnLst/>
            <a:rect l="l" t="t" r="r" b="b"/>
            <a:pathLst>
              <a:path w="2914015" h="180340">
                <a:moveTo>
                  <a:pt x="2914015" y="179997"/>
                </a:moveTo>
                <a:lnTo>
                  <a:pt x="2914015" y="0"/>
                </a:lnTo>
                <a:lnTo>
                  <a:pt x="0" y="0"/>
                </a:lnTo>
                <a:lnTo>
                  <a:pt x="0" y="179997"/>
                </a:lnTo>
                <a:lnTo>
                  <a:pt x="291401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05925" y="6823164"/>
            <a:ext cx="2914015" cy="180340"/>
          </a:xfrm>
          <a:custGeom>
            <a:avLst/>
            <a:gdLst/>
            <a:ahLst/>
            <a:cxnLst/>
            <a:rect l="l" t="t" r="r" b="b"/>
            <a:pathLst>
              <a:path w="2914015" h="180340">
                <a:moveTo>
                  <a:pt x="2914015" y="179997"/>
                </a:moveTo>
                <a:lnTo>
                  <a:pt x="2914015" y="0"/>
                </a:lnTo>
                <a:lnTo>
                  <a:pt x="0" y="0"/>
                </a:lnTo>
                <a:lnTo>
                  <a:pt x="0" y="179997"/>
                </a:lnTo>
                <a:lnTo>
                  <a:pt x="2914015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19953" y="6283172"/>
            <a:ext cx="381000" cy="180340"/>
          </a:xfrm>
          <a:custGeom>
            <a:avLst/>
            <a:gdLst/>
            <a:ahLst/>
            <a:cxnLst/>
            <a:rect l="l" t="t" r="r" b="b"/>
            <a:pathLst>
              <a:path w="381000" h="180339">
                <a:moveTo>
                  <a:pt x="381000" y="179997"/>
                </a:moveTo>
                <a:lnTo>
                  <a:pt x="381000" y="0"/>
                </a:lnTo>
                <a:lnTo>
                  <a:pt x="0" y="0"/>
                </a:lnTo>
                <a:lnTo>
                  <a:pt x="0" y="179997"/>
                </a:lnTo>
                <a:lnTo>
                  <a:pt x="38100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19953" y="6463169"/>
            <a:ext cx="381000" cy="180340"/>
          </a:xfrm>
          <a:custGeom>
            <a:avLst/>
            <a:gdLst/>
            <a:ahLst/>
            <a:cxnLst/>
            <a:rect l="l" t="t" r="r" b="b"/>
            <a:pathLst>
              <a:path w="381000" h="180340">
                <a:moveTo>
                  <a:pt x="381000" y="179997"/>
                </a:moveTo>
                <a:lnTo>
                  <a:pt x="381000" y="0"/>
                </a:lnTo>
                <a:lnTo>
                  <a:pt x="0" y="0"/>
                </a:lnTo>
                <a:lnTo>
                  <a:pt x="0" y="179997"/>
                </a:lnTo>
                <a:lnTo>
                  <a:pt x="38100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19953" y="6643166"/>
            <a:ext cx="381000" cy="180340"/>
          </a:xfrm>
          <a:custGeom>
            <a:avLst/>
            <a:gdLst/>
            <a:ahLst/>
            <a:cxnLst/>
            <a:rect l="l" t="t" r="r" b="b"/>
            <a:pathLst>
              <a:path w="381000" h="180340">
                <a:moveTo>
                  <a:pt x="381000" y="179997"/>
                </a:moveTo>
                <a:lnTo>
                  <a:pt x="381000" y="0"/>
                </a:lnTo>
                <a:lnTo>
                  <a:pt x="0" y="0"/>
                </a:lnTo>
                <a:lnTo>
                  <a:pt x="0" y="179997"/>
                </a:lnTo>
                <a:lnTo>
                  <a:pt x="38100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19953" y="6823164"/>
            <a:ext cx="381000" cy="180340"/>
          </a:xfrm>
          <a:custGeom>
            <a:avLst/>
            <a:gdLst/>
            <a:ahLst/>
            <a:cxnLst/>
            <a:rect l="l" t="t" r="r" b="b"/>
            <a:pathLst>
              <a:path w="381000" h="180340">
                <a:moveTo>
                  <a:pt x="381000" y="179997"/>
                </a:moveTo>
                <a:lnTo>
                  <a:pt x="381000" y="0"/>
                </a:lnTo>
                <a:lnTo>
                  <a:pt x="0" y="0"/>
                </a:lnTo>
                <a:lnTo>
                  <a:pt x="0" y="179997"/>
                </a:lnTo>
                <a:lnTo>
                  <a:pt x="381000" y="17999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30807" y="5923165"/>
            <a:ext cx="1275715" cy="0"/>
          </a:xfrm>
          <a:custGeom>
            <a:avLst/>
            <a:gdLst/>
            <a:ahLst/>
            <a:cxnLst/>
            <a:rect l="l" t="t" r="r" b="b"/>
            <a:pathLst>
              <a:path w="1275714">
                <a:moveTo>
                  <a:pt x="0" y="0"/>
                </a:moveTo>
                <a:lnTo>
                  <a:pt x="12751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05925" y="5923165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805925" y="592635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48340" y="592316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48340" y="592635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19940" y="5923165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719940" y="592635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30794" y="6103175"/>
            <a:ext cx="1275715" cy="0"/>
          </a:xfrm>
          <a:custGeom>
            <a:avLst/>
            <a:gdLst/>
            <a:ahLst/>
            <a:cxnLst/>
            <a:rect l="l" t="t" r="r" b="b"/>
            <a:pathLst>
              <a:path w="1275714">
                <a:moveTo>
                  <a:pt x="0" y="0"/>
                </a:moveTo>
                <a:lnTo>
                  <a:pt x="12751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05912" y="6103175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805912" y="610635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348327" y="610317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348327" y="610635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19927" y="6103175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19927" y="610635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530781" y="6283172"/>
            <a:ext cx="1275715" cy="0"/>
          </a:xfrm>
          <a:custGeom>
            <a:avLst/>
            <a:gdLst/>
            <a:ahLst/>
            <a:cxnLst/>
            <a:rect l="l" t="t" r="r" b="b"/>
            <a:pathLst>
              <a:path w="1275714">
                <a:moveTo>
                  <a:pt x="0" y="0"/>
                </a:moveTo>
                <a:lnTo>
                  <a:pt x="12751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05899" y="6283172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05899" y="628634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48314" y="6283172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48314" y="628634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19914" y="6283172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19914" y="628634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30769" y="6463169"/>
            <a:ext cx="1275715" cy="0"/>
          </a:xfrm>
          <a:custGeom>
            <a:avLst/>
            <a:gdLst/>
            <a:ahLst/>
            <a:cxnLst/>
            <a:rect l="l" t="t" r="r" b="b"/>
            <a:pathLst>
              <a:path w="1275714">
                <a:moveTo>
                  <a:pt x="0" y="0"/>
                </a:moveTo>
                <a:lnTo>
                  <a:pt x="12751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05887" y="6463169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805887" y="646634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348302" y="6463169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48302" y="646634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719902" y="6463169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719902" y="646634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30756" y="6643166"/>
            <a:ext cx="1275715" cy="0"/>
          </a:xfrm>
          <a:custGeom>
            <a:avLst/>
            <a:gdLst/>
            <a:ahLst/>
            <a:cxnLst/>
            <a:rect l="l" t="t" r="r" b="b"/>
            <a:pathLst>
              <a:path w="1275714">
                <a:moveTo>
                  <a:pt x="0" y="0"/>
                </a:moveTo>
                <a:lnTo>
                  <a:pt x="12751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05874" y="6643166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05874" y="664634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348289" y="6643166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348289" y="664634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719889" y="6643166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19889" y="664634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530743" y="6823164"/>
            <a:ext cx="1275715" cy="0"/>
          </a:xfrm>
          <a:custGeom>
            <a:avLst/>
            <a:gdLst/>
            <a:ahLst/>
            <a:cxnLst/>
            <a:rect l="l" t="t" r="r" b="b"/>
            <a:pathLst>
              <a:path w="1275714">
                <a:moveTo>
                  <a:pt x="0" y="0"/>
                </a:moveTo>
                <a:lnTo>
                  <a:pt x="12751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05861" y="6823164"/>
            <a:ext cx="1542415" cy="0"/>
          </a:xfrm>
          <a:custGeom>
            <a:avLst/>
            <a:gdLst/>
            <a:ahLst/>
            <a:cxnLst/>
            <a:rect l="l" t="t" r="r" b="b"/>
            <a:pathLst>
              <a:path w="1542414">
                <a:moveTo>
                  <a:pt x="0" y="0"/>
                </a:moveTo>
                <a:lnTo>
                  <a:pt x="154241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05861" y="682635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48276" y="6823164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48276" y="682635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719876" y="6823164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19876" y="6826351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30730" y="7003174"/>
            <a:ext cx="1275715" cy="0"/>
          </a:xfrm>
          <a:custGeom>
            <a:avLst/>
            <a:gdLst/>
            <a:ahLst/>
            <a:cxnLst/>
            <a:rect l="l" t="t" r="r" b="b"/>
            <a:pathLst>
              <a:path w="1275714">
                <a:moveTo>
                  <a:pt x="0" y="0"/>
                </a:moveTo>
                <a:lnTo>
                  <a:pt x="127510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05849" y="7003174"/>
            <a:ext cx="3295650" cy="0"/>
          </a:xfrm>
          <a:custGeom>
            <a:avLst/>
            <a:gdLst/>
            <a:ahLst/>
            <a:cxnLst/>
            <a:rect l="l" t="t" r="r" b="b"/>
            <a:pathLst>
              <a:path w="3295650">
                <a:moveTo>
                  <a:pt x="0" y="0"/>
                </a:moveTo>
                <a:lnTo>
                  <a:pt x="329502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686382" y="5774448"/>
            <a:ext cx="340766" cy="1107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72792" y="5774448"/>
            <a:ext cx="583311" cy="2810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94989" y="5772861"/>
            <a:ext cx="210464" cy="110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374885" y="5772861"/>
            <a:ext cx="590181" cy="28261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38026" y="5772861"/>
            <a:ext cx="392887" cy="110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61735" y="5771037"/>
            <a:ext cx="305701" cy="11931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868189" y="5971016"/>
            <a:ext cx="335127" cy="8445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92584" y="5971921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074621" y="6151918"/>
            <a:ext cx="181965" cy="835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375342" y="6150889"/>
            <a:ext cx="402793" cy="845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868189" y="6151014"/>
            <a:ext cx="335127" cy="8445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892584" y="6151918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074621" y="6331927"/>
            <a:ext cx="181965" cy="835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75342" y="6330899"/>
            <a:ext cx="402793" cy="845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20132" y="6330899"/>
            <a:ext cx="430796" cy="845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892584" y="6331927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074621" y="6511925"/>
            <a:ext cx="181965" cy="835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375342" y="6510896"/>
            <a:ext cx="402793" cy="845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848097" y="6511021"/>
            <a:ext cx="367931" cy="8445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92584" y="6511925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074621" y="6691934"/>
            <a:ext cx="181965" cy="8355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375342" y="6690906"/>
            <a:ext cx="402793" cy="8458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868189" y="6691031"/>
            <a:ext cx="335127" cy="8445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892584" y="6691921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74621" y="6871931"/>
            <a:ext cx="181965" cy="8355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375342" y="6870903"/>
            <a:ext cx="402793" cy="8458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868189" y="6871027"/>
            <a:ext cx="335127" cy="8445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892584" y="687191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12" y="926922"/>
            <a:ext cx="10692130" cy="105410"/>
          </a:xfrm>
          <a:custGeom>
            <a:avLst/>
            <a:gdLst/>
            <a:ahLst/>
            <a:cxnLst/>
            <a:rect l="l" t="t" r="r" b="b"/>
            <a:pathLst>
              <a:path w="10692130" h="105409">
                <a:moveTo>
                  <a:pt x="0" y="0"/>
                </a:moveTo>
                <a:lnTo>
                  <a:pt x="0" y="105346"/>
                </a:lnTo>
                <a:lnTo>
                  <a:pt x="10692028" y="105346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12" y="5299532"/>
            <a:ext cx="1042631" cy="104819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12" y="1874037"/>
            <a:ext cx="2673235" cy="257530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667952" y="1874037"/>
            <a:ext cx="1344231" cy="128581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006088" y="1874037"/>
            <a:ext cx="446430" cy="44643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667952" y="3153752"/>
            <a:ext cx="504855" cy="43592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667952" y="3583597"/>
            <a:ext cx="75012" cy="7501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12" y="4443260"/>
            <a:ext cx="1783168" cy="85627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777885" y="4443260"/>
            <a:ext cx="105419" cy="10541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43444" y="5299532"/>
            <a:ext cx="3843578" cy="557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033520" y="1439532"/>
            <a:ext cx="853503" cy="385999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606787" y="2308912"/>
            <a:ext cx="432828" cy="299061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180041" y="2735646"/>
            <a:ext cx="432841" cy="25638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750248" y="3162393"/>
            <a:ext cx="435889" cy="213713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323503" y="3592188"/>
            <a:ext cx="432841" cy="170734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896770" y="4018935"/>
            <a:ext cx="432828" cy="128059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470025" y="4445670"/>
            <a:ext cx="432841" cy="85386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21461" y="4872416"/>
            <a:ext cx="454659" cy="43269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612883" y="1874037"/>
            <a:ext cx="861606" cy="85902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180041" y="2707579"/>
            <a:ext cx="438937" cy="46091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750248" y="3140422"/>
            <a:ext cx="435889" cy="45786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317407" y="3570217"/>
            <a:ext cx="438937" cy="46091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884578" y="4003060"/>
            <a:ext cx="438924" cy="46089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454785" y="4435890"/>
            <a:ext cx="435889" cy="45786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027036" y="4865685"/>
            <a:ext cx="433844" cy="43384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0127730" y="7084136"/>
            <a:ext cx="27940" cy="83185"/>
          </a:xfrm>
          <a:custGeom>
            <a:avLst/>
            <a:gdLst/>
            <a:ahLst/>
            <a:cxnLst/>
            <a:rect l="l" t="t" r="r" b="b"/>
            <a:pathLst>
              <a:path w="27940" h="83184">
                <a:moveTo>
                  <a:pt x="27774" y="0"/>
                </a:moveTo>
                <a:lnTo>
                  <a:pt x="20002" y="0"/>
                </a:lnTo>
                <a:lnTo>
                  <a:pt x="19850" y="2209"/>
                </a:lnTo>
                <a:lnTo>
                  <a:pt x="19202" y="4317"/>
                </a:lnTo>
                <a:lnTo>
                  <a:pt x="0" y="15316"/>
                </a:lnTo>
                <a:lnTo>
                  <a:pt x="0" y="23545"/>
                </a:lnTo>
                <a:lnTo>
                  <a:pt x="17602" y="23545"/>
                </a:lnTo>
                <a:lnTo>
                  <a:pt x="17602" y="82981"/>
                </a:lnTo>
                <a:lnTo>
                  <a:pt x="27774" y="82981"/>
                </a:lnTo>
                <a:lnTo>
                  <a:pt x="27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182594" y="7081962"/>
            <a:ext cx="58419" cy="87630"/>
          </a:xfrm>
          <a:custGeom>
            <a:avLst/>
            <a:gdLst/>
            <a:ahLst/>
            <a:cxnLst/>
            <a:rect l="l" t="t" r="r" b="b"/>
            <a:pathLst>
              <a:path w="58420" h="87629">
                <a:moveTo>
                  <a:pt x="10858" y="64122"/>
                </a:moveTo>
                <a:lnTo>
                  <a:pt x="571" y="64122"/>
                </a:lnTo>
                <a:lnTo>
                  <a:pt x="1181" y="69913"/>
                </a:lnTo>
                <a:lnTo>
                  <a:pt x="4013" y="75234"/>
                </a:lnTo>
                <a:lnTo>
                  <a:pt x="14147" y="84912"/>
                </a:lnTo>
                <a:lnTo>
                  <a:pt x="20269" y="87325"/>
                </a:lnTo>
                <a:lnTo>
                  <a:pt x="34213" y="87325"/>
                </a:lnTo>
                <a:lnTo>
                  <a:pt x="39814" y="85496"/>
                </a:lnTo>
                <a:lnTo>
                  <a:pt x="48653" y="78181"/>
                </a:lnTo>
                <a:lnTo>
                  <a:pt x="22936" y="78066"/>
                </a:lnTo>
                <a:lnTo>
                  <a:pt x="18961" y="76492"/>
                </a:lnTo>
                <a:lnTo>
                  <a:pt x="12928" y="70167"/>
                </a:lnTo>
                <a:lnTo>
                  <a:pt x="11239" y="67094"/>
                </a:lnTo>
                <a:lnTo>
                  <a:pt x="10858" y="64122"/>
                </a:lnTo>
                <a:close/>
              </a:path>
              <a:path w="58420" h="87629">
                <a:moveTo>
                  <a:pt x="57853" y="47320"/>
                </a:moveTo>
                <a:lnTo>
                  <a:pt x="46405" y="47320"/>
                </a:lnTo>
                <a:lnTo>
                  <a:pt x="46296" y="53098"/>
                </a:lnTo>
                <a:lnTo>
                  <a:pt x="46024" y="58673"/>
                </a:lnTo>
                <a:lnTo>
                  <a:pt x="45300" y="61874"/>
                </a:lnTo>
                <a:lnTo>
                  <a:pt x="44005" y="65150"/>
                </a:lnTo>
                <a:lnTo>
                  <a:pt x="42786" y="68427"/>
                </a:lnTo>
                <a:lnTo>
                  <a:pt x="41020" y="71399"/>
                </a:lnTo>
                <a:lnTo>
                  <a:pt x="36360" y="76733"/>
                </a:lnTo>
                <a:lnTo>
                  <a:pt x="32765" y="78066"/>
                </a:lnTo>
                <a:lnTo>
                  <a:pt x="48730" y="78066"/>
                </a:lnTo>
                <a:lnTo>
                  <a:pt x="52044" y="73113"/>
                </a:lnTo>
                <a:lnTo>
                  <a:pt x="56616" y="60617"/>
                </a:lnTo>
                <a:lnTo>
                  <a:pt x="57758" y="53098"/>
                </a:lnTo>
                <a:lnTo>
                  <a:pt x="57853" y="47320"/>
                </a:lnTo>
                <a:close/>
              </a:path>
              <a:path w="58420" h="87629">
                <a:moveTo>
                  <a:pt x="34823" y="0"/>
                </a:moveTo>
                <a:lnTo>
                  <a:pt x="19583" y="0"/>
                </a:lnTo>
                <a:lnTo>
                  <a:pt x="13042" y="2679"/>
                </a:lnTo>
                <a:lnTo>
                  <a:pt x="2603" y="13423"/>
                </a:lnTo>
                <a:lnTo>
                  <a:pt x="0" y="20002"/>
                </a:lnTo>
                <a:lnTo>
                  <a:pt x="0" y="35318"/>
                </a:lnTo>
                <a:lnTo>
                  <a:pt x="2362" y="41897"/>
                </a:lnTo>
                <a:lnTo>
                  <a:pt x="11810" y="53098"/>
                </a:lnTo>
                <a:lnTo>
                  <a:pt x="18021" y="56121"/>
                </a:lnTo>
                <a:lnTo>
                  <a:pt x="30060" y="56807"/>
                </a:lnTo>
                <a:lnTo>
                  <a:pt x="33947" y="55968"/>
                </a:lnTo>
                <a:lnTo>
                  <a:pt x="40805" y="52158"/>
                </a:lnTo>
                <a:lnTo>
                  <a:pt x="43814" y="49910"/>
                </a:lnTo>
                <a:lnTo>
                  <a:pt x="46405" y="47320"/>
                </a:lnTo>
                <a:lnTo>
                  <a:pt x="57853" y="47320"/>
                </a:lnTo>
                <a:lnTo>
                  <a:pt x="57858" y="46862"/>
                </a:lnTo>
                <a:lnTo>
                  <a:pt x="22936" y="46862"/>
                </a:lnTo>
                <a:lnTo>
                  <a:pt x="18897" y="45072"/>
                </a:lnTo>
                <a:lnTo>
                  <a:pt x="12649" y="37909"/>
                </a:lnTo>
                <a:lnTo>
                  <a:pt x="11087" y="33337"/>
                </a:lnTo>
                <a:lnTo>
                  <a:pt x="11087" y="22212"/>
                </a:lnTo>
                <a:lnTo>
                  <a:pt x="12649" y="17703"/>
                </a:lnTo>
                <a:lnTo>
                  <a:pt x="18897" y="10769"/>
                </a:lnTo>
                <a:lnTo>
                  <a:pt x="22936" y="9029"/>
                </a:lnTo>
                <a:lnTo>
                  <a:pt x="48492" y="9029"/>
                </a:lnTo>
                <a:lnTo>
                  <a:pt x="40754" y="2019"/>
                </a:lnTo>
                <a:lnTo>
                  <a:pt x="34823" y="0"/>
                </a:lnTo>
                <a:close/>
              </a:path>
              <a:path w="58420" h="87629">
                <a:moveTo>
                  <a:pt x="48492" y="9029"/>
                </a:moveTo>
                <a:lnTo>
                  <a:pt x="32842" y="9029"/>
                </a:lnTo>
                <a:lnTo>
                  <a:pt x="36868" y="10782"/>
                </a:lnTo>
                <a:lnTo>
                  <a:pt x="43040" y="17792"/>
                </a:lnTo>
                <a:lnTo>
                  <a:pt x="44550" y="22212"/>
                </a:lnTo>
                <a:lnTo>
                  <a:pt x="44576" y="33337"/>
                </a:lnTo>
                <a:lnTo>
                  <a:pt x="43040" y="37909"/>
                </a:lnTo>
                <a:lnTo>
                  <a:pt x="36868" y="45072"/>
                </a:lnTo>
                <a:lnTo>
                  <a:pt x="32842" y="46862"/>
                </a:lnTo>
                <a:lnTo>
                  <a:pt x="57858" y="46862"/>
                </a:lnTo>
                <a:lnTo>
                  <a:pt x="57968" y="37909"/>
                </a:lnTo>
                <a:lnTo>
                  <a:pt x="57907" y="33337"/>
                </a:lnTo>
                <a:lnTo>
                  <a:pt x="57073" y="26746"/>
                </a:lnTo>
                <a:lnTo>
                  <a:pt x="55092" y="21259"/>
                </a:lnTo>
                <a:lnTo>
                  <a:pt x="52958" y="15163"/>
                </a:lnTo>
                <a:lnTo>
                  <a:pt x="49669" y="10096"/>
                </a:lnTo>
                <a:lnTo>
                  <a:pt x="48492" y="9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0123830" y="6985977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113885" y="5614949"/>
            <a:ext cx="131762" cy="124577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" y="933272"/>
            <a:ext cx="10692130" cy="6626225"/>
          </a:xfrm>
          <a:custGeom>
            <a:avLst/>
            <a:gdLst/>
            <a:ahLst/>
            <a:cxnLst/>
            <a:rect l="l" t="t" r="r" b="b"/>
            <a:pathLst>
              <a:path w="10692130" h="6626225">
                <a:moveTo>
                  <a:pt x="0" y="0"/>
                </a:moveTo>
                <a:lnTo>
                  <a:pt x="0" y="6625767"/>
                </a:lnTo>
                <a:lnTo>
                  <a:pt x="10692028" y="6625767"/>
                </a:lnTo>
                <a:lnTo>
                  <a:pt x="1069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" y="1007529"/>
            <a:ext cx="7398016" cy="4265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5082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3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7147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39" y="21793"/>
                </a:lnTo>
                <a:lnTo>
                  <a:pt x="7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7604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4" h="22225">
                <a:moveTo>
                  <a:pt x="74040" y="21793"/>
                </a:moveTo>
                <a:lnTo>
                  <a:pt x="74040" y="0"/>
                </a:lnTo>
                <a:lnTo>
                  <a:pt x="0" y="0"/>
                </a:lnTo>
                <a:lnTo>
                  <a:pt x="0" y="21793"/>
                </a:lnTo>
                <a:lnTo>
                  <a:pt x="74040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3380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8272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3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2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78914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3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7" y="62026"/>
                </a:moveTo>
                <a:lnTo>
                  <a:pt x="71247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7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8822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6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6" y="61747"/>
                </a:lnTo>
                <a:lnTo>
                  <a:pt x="39116" y="23190"/>
                </a:lnTo>
                <a:lnTo>
                  <a:pt x="42748" y="20116"/>
                </a:lnTo>
                <a:lnTo>
                  <a:pt x="47498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8" y="139141"/>
                </a:lnTo>
                <a:lnTo>
                  <a:pt x="42748" y="137464"/>
                </a:lnTo>
                <a:lnTo>
                  <a:pt x="39116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0140" y="698407"/>
            <a:ext cx="183006" cy="202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59202" y="652585"/>
            <a:ext cx="342544" cy="248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5008" y="648674"/>
            <a:ext cx="128523" cy="207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42310" y="658732"/>
            <a:ext cx="185800" cy="1972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02711" y="652680"/>
            <a:ext cx="148361" cy="203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34334" y="652585"/>
            <a:ext cx="788466" cy="203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87304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93412" y="684422"/>
            <a:ext cx="232816" cy="1397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50194" y="662484"/>
            <a:ext cx="52069" cy="77470"/>
          </a:xfrm>
          <a:custGeom>
            <a:avLst/>
            <a:gdLst/>
            <a:ahLst/>
            <a:cxnLst/>
            <a:rect l="l" t="t" r="r" b="b"/>
            <a:pathLst>
              <a:path w="52070" h="77470">
                <a:moveTo>
                  <a:pt x="36969" y="47133"/>
                </a:moveTo>
                <a:lnTo>
                  <a:pt x="36969" y="26314"/>
                </a:lnTo>
                <a:lnTo>
                  <a:pt x="36169" y="28803"/>
                </a:lnTo>
                <a:lnTo>
                  <a:pt x="32651" y="33426"/>
                </a:lnTo>
                <a:lnTo>
                  <a:pt x="30721" y="35382"/>
                </a:lnTo>
                <a:lnTo>
                  <a:pt x="28968" y="36626"/>
                </a:lnTo>
                <a:lnTo>
                  <a:pt x="16319" y="45161"/>
                </a:lnTo>
                <a:lnTo>
                  <a:pt x="9448" y="50317"/>
                </a:lnTo>
                <a:lnTo>
                  <a:pt x="5118" y="55295"/>
                </a:lnTo>
                <a:lnTo>
                  <a:pt x="3047" y="60274"/>
                </a:lnTo>
                <a:lnTo>
                  <a:pt x="965" y="65430"/>
                </a:lnTo>
                <a:lnTo>
                  <a:pt x="0" y="71119"/>
                </a:lnTo>
                <a:lnTo>
                  <a:pt x="0" y="77342"/>
                </a:lnTo>
                <a:lnTo>
                  <a:pt x="15366" y="77342"/>
                </a:lnTo>
                <a:lnTo>
                  <a:pt x="15366" y="64896"/>
                </a:lnTo>
                <a:lnTo>
                  <a:pt x="20002" y="59918"/>
                </a:lnTo>
                <a:lnTo>
                  <a:pt x="23050" y="57073"/>
                </a:lnTo>
                <a:lnTo>
                  <a:pt x="24320" y="56184"/>
                </a:lnTo>
                <a:lnTo>
                  <a:pt x="36969" y="47133"/>
                </a:lnTo>
                <a:close/>
              </a:path>
              <a:path w="52070" h="77470">
                <a:moveTo>
                  <a:pt x="51523" y="30048"/>
                </a:moveTo>
                <a:lnTo>
                  <a:pt x="51523" y="17424"/>
                </a:lnTo>
                <a:lnTo>
                  <a:pt x="49453" y="11912"/>
                </a:lnTo>
                <a:lnTo>
                  <a:pt x="45288" y="7111"/>
                </a:lnTo>
                <a:lnTo>
                  <a:pt x="40970" y="2311"/>
                </a:lnTo>
                <a:lnTo>
                  <a:pt x="34734" y="0"/>
                </a:lnTo>
                <a:lnTo>
                  <a:pt x="17767" y="70"/>
                </a:lnTo>
                <a:lnTo>
                  <a:pt x="11683" y="2666"/>
                </a:lnTo>
                <a:lnTo>
                  <a:pt x="7683" y="8000"/>
                </a:lnTo>
                <a:lnTo>
                  <a:pt x="3682" y="13512"/>
                </a:lnTo>
                <a:lnTo>
                  <a:pt x="1600" y="19735"/>
                </a:lnTo>
                <a:lnTo>
                  <a:pt x="1600" y="27025"/>
                </a:lnTo>
                <a:lnTo>
                  <a:pt x="15049" y="27025"/>
                </a:lnTo>
                <a:lnTo>
                  <a:pt x="15049" y="22936"/>
                </a:lnTo>
                <a:lnTo>
                  <a:pt x="16001" y="19557"/>
                </a:lnTo>
                <a:lnTo>
                  <a:pt x="17767" y="16713"/>
                </a:lnTo>
                <a:lnTo>
                  <a:pt x="19519" y="14046"/>
                </a:lnTo>
                <a:lnTo>
                  <a:pt x="22402" y="12623"/>
                </a:lnTo>
                <a:lnTo>
                  <a:pt x="29933" y="12623"/>
                </a:lnTo>
                <a:lnTo>
                  <a:pt x="32651" y="13690"/>
                </a:lnTo>
                <a:lnTo>
                  <a:pt x="34404" y="15646"/>
                </a:lnTo>
                <a:lnTo>
                  <a:pt x="36169" y="17779"/>
                </a:lnTo>
                <a:lnTo>
                  <a:pt x="36969" y="20624"/>
                </a:lnTo>
                <a:lnTo>
                  <a:pt x="36969" y="47133"/>
                </a:lnTo>
                <a:lnTo>
                  <a:pt x="39522" y="45338"/>
                </a:lnTo>
                <a:lnTo>
                  <a:pt x="42722" y="42494"/>
                </a:lnTo>
                <a:lnTo>
                  <a:pt x="49771" y="35026"/>
                </a:lnTo>
                <a:lnTo>
                  <a:pt x="51523" y="30048"/>
                </a:lnTo>
                <a:close/>
              </a:path>
              <a:path w="52070" h="77470">
                <a:moveTo>
                  <a:pt x="51206" y="77342"/>
                </a:moveTo>
                <a:lnTo>
                  <a:pt x="51206" y="64896"/>
                </a:lnTo>
                <a:lnTo>
                  <a:pt x="15366" y="64896"/>
                </a:lnTo>
                <a:lnTo>
                  <a:pt x="15366" y="77342"/>
                </a:lnTo>
                <a:lnTo>
                  <a:pt x="51206" y="773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69649" y="687091"/>
            <a:ext cx="237147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6553" y="686737"/>
            <a:ext cx="0" cy="133985"/>
          </a:xfrm>
          <a:custGeom>
            <a:avLst/>
            <a:gdLst/>
            <a:ahLst/>
            <a:cxnLst/>
            <a:rect l="l" t="t" r="r" b="b"/>
            <a:pathLst>
              <a:path h="133984">
                <a:moveTo>
                  <a:pt x="0" y="0"/>
                </a:moveTo>
                <a:lnTo>
                  <a:pt x="0" y="133705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66639" y="686737"/>
            <a:ext cx="87680" cy="1374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80723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90007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5859" y="720517"/>
            <a:ext cx="184340" cy="1340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83174" y="687089"/>
            <a:ext cx="195224" cy="1370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99023" y="686733"/>
            <a:ext cx="247395" cy="1374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25413" y="687087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90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34938" y="801590"/>
            <a:ext cx="62230" cy="19050"/>
          </a:xfrm>
          <a:custGeom>
            <a:avLst/>
            <a:gdLst/>
            <a:ahLst/>
            <a:cxnLst/>
            <a:rect l="l" t="t" r="r" b="b"/>
            <a:pathLst>
              <a:path w="62229" h="19050">
                <a:moveTo>
                  <a:pt x="0" y="0"/>
                </a:moveTo>
                <a:lnTo>
                  <a:pt x="0" y="18846"/>
                </a:lnTo>
                <a:lnTo>
                  <a:pt x="62229" y="18846"/>
                </a:lnTo>
                <a:lnTo>
                  <a:pt x="62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14440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23724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59576" y="719806"/>
            <a:ext cx="185610" cy="1043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12077" y="724428"/>
            <a:ext cx="77609" cy="995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16090" y="720516"/>
            <a:ext cx="88010" cy="1322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0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44816" y="5680951"/>
            <a:ext cx="4342765" cy="180340"/>
          </a:xfrm>
          <a:custGeom>
            <a:avLst/>
            <a:gdLst/>
            <a:ahLst/>
            <a:cxnLst/>
            <a:rect l="l" t="t" r="r" b="b"/>
            <a:pathLst>
              <a:path w="4342765" h="180339">
                <a:moveTo>
                  <a:pt x="4342764" y="179997"/>
                </a:moveTo>
                <a:lnTo>
                  <a:pt x="4342764" y="0"/>
                </a:lnTo>
                <a:lnTo>
                  <a:pt x="0" y="0"/>
                </a:lnTo>
                <a:lnTo>
                  <a:pt x="0" y="179997"/>
                </a:lnTo>
                <a:lnTo>
                  <a:pt x="4342764" y="179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44816" y="5680951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92566" y="568412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34981" y="5680951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34981" y="568412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06581" y="5680951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06581" y="568412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44803" y="5860948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92553" y="586413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3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34968" y="5860948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34968" y="586413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3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06568" y="586094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006568" y="5864136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34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44790" y="6040945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92540" y="604413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34956" y="604094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34956" y="604413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006556" y="6040945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006556" y="604413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4778" y="6220955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92528" y="622413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34943" y="622095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34943" y="622413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06543" y="6220955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06543" y="622413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44765" y="6400952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92515" y="640412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34930" y="6400952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34930" y="640412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06530" y="6400952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06530" y="6404127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44752" y="6580949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92502" y="658412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34917" y="6580949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34917" y="658412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006517" y="6580949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006517" y="658412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44740" y="6760946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1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92490" y="676413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34905" y="6760946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634905" y="676413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06505" y="6760946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06505" y="6764134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17364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44727" y="6940956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277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85107" y="5716422"/>
            <a:ext cx="340760" cy="1107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76552" y="5716422"/>
            <a:ext cx="578269" cy="2768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481618" y="5716409"/>
            <a:ext cx="210464" cy="11079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53207" y="5716409"/>
            <a:ext cx="290779" cy="1411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064255" y="5716422"/>
            <a:ext cx="187451" cy="1107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49951" y="5714598"/>
            <a:ext cx="305701" cy="11931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48279" y="5957252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60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05287" y="5957252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60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79224" y="5909703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74952" y="6089700"/>
            <a:ext cx="181965" cy="835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48279" y="6137249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60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05287" y="6137249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60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79224" y="608970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74952" y="6269710"/>
            <a:ext cx="181965" cy="835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848279" y="6317259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60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5287" y="6317259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60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79224" y="6269710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74952" y="6449707"/>
            <a:ext cx="181965" cy="835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848279" y="6497256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59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05287" y="6497256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59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79224" y="6449707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474952" y="6629704"/>
            <a:ext cx="181965" cy="8355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48279" y="6677266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59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05287" y="6677266"/>
            <a:ext cx="31115" cy="10160"/>
          </a:xfrm>
          <a:custGeom>
            <a:avLst/>
            <a:gdLst/>
            <a:ahLst/>
            <a:cxnLst/>
            <a:rect l="l" t="t" r="r" b="b"/>
            <a:pathLst>
              <a:path w="31114" h="10159">
                <a:moveTo>
                  <a:pt x="31089" y="10058"/>
                </a:moveTo>
                <a:lnTo>
                  <a:pt x="31089" y="0"/>
                </a:lnTo>
                <a:lnTo>
                  <a:pt x="0" y="0"/>
                </a:lnTo>
                <a:lnTo>
                  <a:pt x="0" y="10058"/>
                </a:lnTo>
                <a:lnTo>
                  <a:pt x="31089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9224" y="6629704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175" y="82181"/>
                </a:moveTo>
                <a:lnTo>
                  <a:pt x="30175" y="0"/>
                </a:lnTo>
                <a:lnTo>
                  <a:pt x="23660" y="0"/>
                </a:lnTo>
                <a:lnTo>
                  <a:pt x="21945" y="3543"/>
                </a:lnTo>
                <a:lnTo>
                  <a:pt x="18973" y="7200"/>
                </a:lnTo>
                <a:lnTo>
                  <a:pt x="10515" y="14744"/>
                </a:lnTo>
                <a:lnTo>
                  <a:pt x="5600" y="17945"/>
                </a:lnTo>
                <a:lnTo>
                  <a:pt x="0" y="20574"/>
                </a:lnTo>
                <a:lnTo>
                  <a:pt x="0" y="30289"/>
                </a:lnTo>
                <a:lnTo>
                  <a:pt x="20116" y="18173"/>
                </a:lnTo>
                <a:lnTo>
                  <a:pt x="20116" y="82181"/>
                </a:lnTo>
                <a:lnTo>
                  <a:pt x="30175" y="82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373949" y="6808685"/>
            <a:ext cx="395020" cy="844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76994" y="6810057"/>
            <a:ext cx="171208" cy="10584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205630" y="6808685"/>
            <a:ext cx="231228" cy="845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71224" y="6809714"/>
            <a:ext cx="54610" cy="83820"/>
          </a:xfrm>
          <a:custGeom>
            <a:avLst/>
            <a:gdLst/>
            <a:ahLst/>
            <a:cxnLst/>
            <a:rect l="l" t="t" r="r" b="b"/>
            <a:pathLst>
              <a:path w="54610" h="83820">
                <a:moveTo>
                  <a:pt x="52692" y="20345"/>
                </a:moveTo>
                <a:lnTo>
                  <a:pt x="20802" y="0"/>
                </a:lnTo>
                <a:lnTo>
                  <a:pt x="13944" y="3086"/>
                </a:lnTo>
                <a:lnTo>
                  <a:pt x="0" y="43891"/>
                </a:lnTo>
                <a:lnTo>
                  <a:pt x="492" y="53753"/>
                </a:lnTo>
                <a:lnTo>
                  <a:pt x="1971" y="62093"/>
                </a:lnTo>
                <a:lnTo>
                  <a:pt x="4436" y="68933"/>
                </a:lnTo>
                <a:lnTo>
                  <a:pt x="7886" y="74295"/>
                </a:lnTo>
                <a:lnTo>
                  <a:pt x="9944" y="76658"/>
                </a:lnTo>
                <a:lnTo>
                  <a:pt x="9944" y="39890"/>
                </a:lnTo>
                <a:lnTo>
                  <a:pt x="10058" y="31775"/>
                </a:lnTo>
                <a:lnTo>
                  <a:pt x="10972" y="25374"/>
                </a:lnTo>
                <a:lnTo>
                  <a:pt x="12801" y="21031"/>
                </a:lnTo>
                <a:lnTo>
                  <a:pt x="14630" y="16573"/>
                </a:lnTo>
                <a:lnTo>
                  <a:pt x="32804" y="8229"/>
                </a:lnTo>
                <a:lnTo>
                  <a:pt x="36233" y="9715"/>
                </a:lnTo>
                <a:lnTo>
                  <a:pt x="38976" y="12573"/>
                </a:lnTo>
                <a:lnTo>
                  <a:pt x="40576" y="14287"/>
                </a:lnTo>
                <a:lnTo>
                  <a:pt x="41833" y="17145"/>
                </a:lnTo>
                <a:lnTo>
                  <a:pt x="42748" y="21145"/>
                </a:lnTo>
                <a:lnTo>
                  <a:pt x="52692" y="20345"/>
                </a:lnTo>
                <a:close/>
              </a:path>
              <a:path w="54610" h="83820">
                <a:moveTo>
                  <a:pt x="54063" y="60693"/>
                </a:moveTo>
                <a:lnTo>
                  <a:pt x="54063" y="47777"/>
                </a:lnTo>
                <a:lnTo>
                  <a:pt x="51663" y="41376"/>
                </a:lnTo>
                <a:lnTo>
                  <a:pt x="42291" y="31546"/>
                </a:lnTo>
                <a:lnTo>
                  <a:pt x="36576" y="29032"/>
                </a:lnTo>
                <a:lnTo>
                  <a:pt x="25603" y="29143"/>
                </a:lnTo>
                <a:lnTo>
                  <a:pt x="9944" y="39890"/>
                </a:lnTo>
                <a:lnTo>
                  <a:pt x="9944" y="76658"/>
                </a:lnTo>
                <a:lnTo>
                  <a:pt x="11544" y="78497"/>
                </a:lnTo>
                <a:lnTo>
                  <a:pt x="11544" y="50406"/>
                </a:lnTo>
                <a:lnTo>
                  <a:pt x="13144" y="46062"/>
                </a:lnTo>
                <a:lnTo>
                  <a:pt x="16344" y="42862"/>
                </a:lnTo>
                <a:lnTo>
                  <a:pt x="19431" y="39547"/>
                </a:lnTo>
                <a:lnTo>
                  <a:pt x="23317" y="37947"/>
                </a:lnTo>
                <a:lnTo>
                  <a:pt x="43776" y="78732"/>
                </a:lnTo>
                <a:lnTo>
                  <a:pt x="45491" y="77724"/>
                </a:lnTo>
                <a:lnTo>
                  <a:pt x="48577" y="74295"/>
                </a:lnTo>
                <a:lnTo>
                  <a:pt x="50749" y="69951"/>
                </a:lnTo>
                <a:lnTo>
                  <a:pt x="52920" y="65493"/>
                </a:lnTo>
                <a:lnTo>
                  <a:pt x="54063" y="60693"/>
                </a:lnTo>
                <a:close/>
              </a:path>
              <a:path w="54610" h="83820">
                <a:moveTo>
                  <a:pt x="43776" y="78732"/>
                </a:moveTo>
                <a:lnTo>
                  <a:pt x="43776" y="62064"/>
                </a:lnTo>
                <a:lnTo>
                  <a:pt x="42291" y="66751"/>
                </a:lnTo>
                <a:lnTo>
                  <a:pt x="39204" y="70180"/>
                </a:lnTo>
                <a:lnTo>
                  <a:pt x="36233" y="73609"/>
                </a:lnTo>
                <a:lnTo>
                  <a:pt x="32804" y="75216"/>
                </a:lnTo>
                <a:lnTo>
                  <a:pt x="25260" y="75323"/>
                </a:lnTo>
                <a:lnTo>
                  <a:pt x="22517" y="74523"/>
                </a:lnTo>
                <a:lnTo>
                  <a:pt x="19888" y="72809"/>
                </a:lnTo>
                <a:lnTo>
                  <a:pt x="17259" y="71208"/>
                </a:lnTo>
                <a:lnTo>
                  <a:pt x="15201" y="68808"/>
                </a:lnTo>
                <a:lnTo>
                  <a:pt x="12230" y="62407"/>
                </a:lnTo>
                <a:lnTo>
                  <a:pt x="11544" y="59093"/>
                </a:lnTo>
                <a:lnTo>
                  <a:pt x="11544" y="78497"/>
                </a:lnTo>
                <a:lnTo>
                  <a:pt x="13258" y="80467"/>
                </a:lnTo>
                <a:lnTo>
                  <a:pt x="19888" y="83500"/>
                </a:lnTo>
                <a:lnTo>
                  <a:pt x="33375" y="83553"/>
                </a:lnTo>
                <a:lnTo>
                  <a:pt x="37719" y="82410"/>
                </a:lnTo>
                <a:lnTo>
                  <a:pt x="41605" y="80010"/>
                </a:lnTo>
                <a:lnTo>
                  <a:pt x="43776" y="787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496288" y="1013866"/>
            <a:ext cx="3124542" cy="208528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496288" y="3187458"/>
            <a:ext cx="3124530" cy="208528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496288" y="5389778"/>
            <a:ext cx="3124530" cy="208528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16247" y="7081733"/>
            <a:ext cx="121956" cy="8664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" y="1007529"/>
            <a:ext cx="7185418" cy="4265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9080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12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145" y="652585"/>
            <a:ext cx="78740" cy="22225"/>
          </a:xfrm>
          <a:custGeom>
            <a:avLst/>
            <a:gdLst/>
            <a:ahLst/>
            <a:cxnLst/>
            <a:rect l="l" t="t" r="r" b="b"/>
            <a:pathLst>
              <a:path w="78740" h="22225">
                <a:moveTo>
                  <a:pt x="0" y="0"/>
                </a:moveTo>
                <a:lnTo>
                  <a:pt x="0" y="21793"/>
                </a:lnTo>
                <a:lnTo>
                  <a:pt x="78740" y="21793"/>
                </a:lnTo>
                <a:lnTo>
                  <a:pt x="7874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1602" y="736964"/>
            <a:ext cx="74295" cy="22225"/>
          </a:xfrm>
          <a:custGeom>
            <a:avLst/>
            <a:gdLst/>
            <a:ahLst/>
            <a:cxnLst/>
            <a:rect l="l" t="t" r="r" b="b"/>
            <a:pathLst>
              <a:path w="74295" h="22225">
                <a:moveTo>
                  <a:pt x="74041" y="21793"/>
                </a:moveTo>
                <a:lnTo>
                  <a:pt x="74041" y="0"/>
                </a:lnTo>
                <a:lnTo>
                  <a:pt x="0" y="0"/>
                </a:lnTo>
                <a:lnTo>
                  <a:pt x="0" y="21793"/>
                </a:lnTo>
                <a:lnTo>
                  <a:pt x="74041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7377" y="698494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76835" y="135984"/>
                </a:moveTo>
                <a:lnTo>
                  <a:pt x="76835" y="47414"/>
                </a:lnTo>
                <a:lnTo>
                  <a:pt x="75996" y="52443"/>
                </a:lnTo>
                <a:lnTo>
                  <a:pt x="74320" y="55237"/>
                </a:lnTo>
                <a:lnTo>
                  <a:pt x="72364" y="58031"/>
                </a:lnTo>
                <a:lnTo>
                  <a:pt x="67614" y="60546"/>
                </a:lnTo>
                <a:lnTo>
                  <a:pt x="59791" y="63061"/>
                </a:lnTo>
                <a:lnTo>
                  <a:pt x="28219" y="72560"/>
                </a:lnTo>
                <a:lnTo>
                  <a:pt x="21561" y="75070"/>
                </a:lnTo>
                <a:lnTo>
                  <a:pt x="0" y="113911"/>
                </a:lnTo>
                <a:lnTo>
                  <a:pt x="633" y="123647"/>
                </a:lnTo>
                <a:lnTo>
                  <a:pt x="22945" y="154599"/>
                </a:lnTo>
                <a:lnTo>
                  <a:pt x="24587" y="155030"/>
                </a:lnTo>
                <a:lnTo>
                  <a:pt x="24587" y="106926"/>
                </a:lnTo>
                <a:lnTo>
                  <a:pt x="25425" y="102177"/>
                </a:lnTo>
                <a:lnTo>
                  <a:pt x="53924" y="82733"/>
                </a:lnTo>
                <a:lnTo>
                  <a:pt x="58674" y="81222"/>
                </a:lnTo>
                <a:lnTo>
                  <a:pt x="63703" y="79545"/>
                </a:lnTo>
                <a:lnTo>
                  <a:pt x="67335" y="77869"/>
                </a:lnTo>
                <a:lnTo>
                  <a:pt x="70967" y="76472"/>
                </a:lnTo>
                <a:lnTo>
                  <a:pt x="73761" y="74516"/>
                </a:lnTo>
                <a:lnTo>
                  <a:pt x="75996" y="72001"/>
                </a:lnTo>
                <a:lnTo>
                  <a:pt x="75996" y="137467"/>
                </a:lnTo>
                <a:lnTo>
                  <a:pt x="76835" y="135984"/>
                </a:lnTo>
                <a:close/>
              </a:path>
              <a:path w="112394" h="158115">
                <a:moveTo>
                  <a:pt x="112318" y="153866"/>
                </a:moveTo>
                <a:lnTo>
                  <a:pt x="112318" y="137102"/>
                </a:lnTo>
                <a:lnTo>
                  <a:pt x="110921" y="137940"/>
                </a:lnTo>
                <a:lnTo>
                  <a:pt x="109245" y="138499"/>
                </a:lnTo>
                <a:lnTo>
                  <a:pt x="103657" y="138499"/>
                </a:lnTo>
                <a:lnTo>
                  <a:pt x="101701" y="137381"/>
                </a:lnTo>
                <a:lnTo>
                  <a:pt x="100025" y="133469"/>
                </a:lnTo>
                <a:lnTo>
                  <a:pt x="99466" y="130675"/>
                </a:lnTo>
                <a:lnTo>
                  <a:pt x="99466" y="37076"/>
                </a:lnTo>
                <a:lnTo>
                  <a:pt x="99187" y="32047"/>
                </a:lnTo>
                <a:lnTo>
                  <a:pt x="74433" y="2274"/>
                </a:lnTo>
                <a:lnTo>
                  <a:pt x="52527" y="0"/>
                </a:lnTo>
                <a:lnTo>
                  <a:pt x="41617" y="650"/>
                </a:lnTo>
                <a:lnTo>
                  <a:pt x="6600" y="26913"/>
                </a:lnTo>
                <a:lnTo>
                  <a:pt x="3632" y="49091"/>
                </a:lnTo>
                <a:lnTo>
                  <a:pt x="27101" y="49091"/>
                </a:lnTo>
                <a:lnTo>
                  <a:pt x="27101" y="45179"/>
                </a:lnTo>
                <a:lnTo>
                  <a:pt x="27940" y="36797"/>
                </a:lnTo>
                <a:lnTo>
                  <a:pt x="29057" y="33724"/>
                </a:lnTo>
                <a:lnTo>
                  <a:pt x="30734" y="30371"/>
                </a:lnTo>
                <a:lnTo>
                  <a:pt x="32131" y="27018"/>
                </a:lnTo>
                <a:lnTo>
                  <a:pt x="34925" y="24224"/>
                </a:lnTo>
                <a:lnTo>
                  <a:pt x="38557" y="21709"/>
                </a:lnTo>
                <a:lnTo>
                  <a:pt x="42189" y="19474"/>
                </a:lnTo>
                <a:lnTo>
                  <a:pt x="46939" y="18357"/>
                </a:lnTo>
                <a:lnTo>
                  <a:pt x="53644" y="18466"/>
                </a:lnTo>
                <a:lnTo>
                  <a:pt x="63279" y="19723"/>
                </a:lnTo>
                <a:lnTo>
                  <a:pt x="70792" y="23840"/>
                </a:lnTo>
                <a:lnTo>
                  <a:pt x="75320" y="30733"/>
                </a:lnTo>
                <a:lnTo>
                  <a:pt x="76835" y="40429"/>
                </a:lnTo>
                <a:lnTo>
                  <a:pt x="76835" y="135984"/>
                </a:lnTo>
                <a:lnTo>
                  <a:pt x="77393" y="135984"/>
                </a:lnTo>
                <a:lnTo>
                  <a:pt x="77673" y="140454"/>
                </a:lnTo>
                <a:lnTo>
                  <a:pt x="78511" y="144087"/>
                </a:lnTo>
                <a:lnTo>
                  <a:pt x="79908" y="146601"/>
                </a:lnTo>
                <a:lnTo>
                  <a:pt x="81305" y="149395"/>
                </a:lnTo>
                <a:lnTo>
                  <a:pt x="82981" y="151351"/>
                </a:lnTo>
                <a:lnTo>
                  <a:pt x="84937" y="152469"/>
                </a:lnTo>
                <a:lnTo>
                  <a:pt x="86893" y="153866"/>
                </a:lnTo>
                <a:lnTo>
                  <a:pt x="88849" y="154424"/>
                </a:lnTo>
                <a:lnTo>
                  <a:pt x="91084" y="154704"/>
                </a:lnTo>
                <a:lnTo>
                  <a:pt x="93319" y="155014"/>
                </a:lnTo>
                <a:lnTo>
                  <a:pt x="95554" y="155263"/>
                </a:lnTo>
                <a:lnTo>
                  <a:pt x="101701" y="155158"/>
                </a:lnTo>
                <a:lnTo>
                  <a:pt x="103657" y="154921"/>
                </a:lnTo>
                <a:lnTo>
                  <a:pt x="108127" y="154424"/>
                </a:lnTo>
                <a:lnTo>
                  <a:pt x="112039" y="153866"/>
                </a:lnTo>
                <a:lnTo>
                  <a:pt x="112318" y="153866"/>
                </a:lnTo>
                <a:close/>
              </a:path>
              <a:path w="112394" h="158115">
                <a:moveTo>
                  <a:pt x="75996" y="137467"/>
                </a:moveTo>
                <a:lnTo>
                  <a:pt x="75996" y="118102"/>
                </a:lnTo>
                <a:lnTo>
                  <a:pt x="72923" y="124808"/>
                </a:lnTo>
                <a:lnTo>
                  <a:pt x="66776" y="130396"/>
                </a:lnTo>
                <a:lnTo>
                  <a:pt x="60629" y="136263"/>
                </a:lnTo>
                <a:lnTo>
                  <a:pt x="53924" y="138946"/>
                </a:lnTo>
                <a:lnTo>
                  <a:pt x="38277" y="139057"/>
                </a:lnTo>
                <a:lnTo>
                  <a:pt x="32969" y="136822"/>
                </a:lnTo>
                <a:lnTo>
                  <a:pt x="26263" y="127881"/>
                </a:lnTo>
                <a:lnTo>
                  <a:pt x="24587" y="121455"/>
                </a:lnTo>
                <a:lnTo>
                  <a:pt x="24587" y="155030"/>
                </a:lnTo>
                <a:lnTo>
                  <a:pt x="31201" y="156769"/>
                </a:lnTo>
                <a:lnTo>
                  <a:pt x="40792" y="157498"/>
                </a:lnTo>
                <a:lnTo>
                  <a:pt x="47777" y="157498"/>
                </a:lnTo>
                <a:lnTo>
                  <a:pt x="54762" y="155542"/>
                </a:lnTo>
                <a:lnTo>
                  <a:pt x="61633" y="151529"/>
                </a:lnTo>
                <a:lnTo>
                  <a:pt x="67894" y="147719"/>
                </a:lnTo>
                <a:lnTo>
                  <a:pt x="73202" y="142410"/>
                </a:lnTo>
                <a:lnTo>
                  <a:pt x="75996" y="1374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2274" y="698411"/>
            <a:ext cx="101600" cy="158115"/>
          </a:xfrm>
          <a:custGeom>
            <a:avLst/>
            <a:gdLst/>
            <a:ahLst/>
            <a:cxnLst/>
            <a:rect l="l" t="t" r="r" b="b"/>
            <a:pathLst>
              <a:path w="101600" h="158115">
                <a:moveTo>
                  <a:pt x="101142" y="49453"/>
                </a:moveTo>
                <a:lnTo>
                  <a:pt x="101142" y="44145"/>
                </a:lnTo>
                <a:lnTo>
                  <a:pt x="100584" y="38836"/>
                </a:lnTo>
                <a:lnTo>
                  <a:pt x="77393" y="4749"/>
                </a:lnTo>
                <a:lnTo>
                  <a:pt x="62864" y="0"/>
                </a:lnTo>
                <a:lnTo>
                  <a:pt x="51968" y="75"/>
                </a:lnTo>
                <a:lnTo>
                  <a:pt x="13411" y="17881"/>
                </a:lnTo>
                <a:lnTo>
                  <a:pt x="1296" y="57879"/>
                </a:lnTo>
                <a:lnTo>
                  <a:pt x="0" y="80746"/>
                </a:lnTo>
                <a:lnTo>
                  <a:pt x="785" y="98977"/>
                </a:lnTo>
                <a:lnTo>
                  <a:pt x="12572" y="138582"/>
                </a:lnTo>
                <a:lnTo>
                  <a:pt x="24587" y="150187"/>
                </a:lnTo>
                <a:lnTo>
                  <a:pt x="24587" y="80467"/>
                </a:lnTo>
                <a:lnTo>
                  <a:pt x="24744" y="71085"/>
                </a:lnTo>
                <a:lnTo>
                  <a:pt x="36321" y="25146"/>
                </a:lnTo>
                <a:lnTo>
                  <a:pt x="49733" y="18440"/>
                </a:lnTo>
                <a:lnTo>
                  <a:pt x="62026" y="18440"/>
                </a:lnTo>
                <a:lnTo>
                  <a:pt x="68173" y="21513"/>
                </a:lnTo>
                <a:lnTo>
                  <a:pt x="72085" y="27381"/>
                </a:lnTo>
                <a:lnTo>
                  <a:pt x="75717" y="33528"/>
                </a:lnTo>
                <a:lnTo>
                  <a:pt x="77673" y="40792"/>
                </a:lnTo>
                <a:lnTo>
                  <a:pt x="77673" y="49453"/>
                </a:lnTo>
                <a:lnTo>
                  <a:pt x="101142" y="49453"/>
                </a:lnTo>
                <a:close/>
              </a:path>
              <a:path w="101600" h="158115">
                <a:moveTo>
                  <a:pt x="101142" y="108127"/>
                </a:moveTo>
                <a:lnTo>
                  <a:pt x="101142" y="101701"/>
                </a:lnTo>
                <a:lnTo>
                  <a:pt x="77673" y="101701"/>
                </a:lnTo>
                <a:lnTo>
                  <a:pt x="77673" y="106172"/>
                </a:lnTo>
                <a:lnTo>
                  <a:pt x="77393" y="110642"/>
                </a:lnTo>
                <a:lnTo>
                  <a:pt x="57835" y="139141"/>
                </a:lnTo>
                <a:lnTo>
                  <a:pt x="46659" y="139141"/>
                </a:lnTo>
                <a:lnTo>
                  <a:pt x="41351" y="137185"/>
                </a:lnTo>
                <a:lnTo>
                  <a:pt x="37439" y="133273"/>
                </a:lnTo>
                <a:lnTo>
                  <a:pt x="33248" y="129362"/>
                </a:lnTo>
                <a:lnTo>
                  <a:pt x="30454" y="124333"/>
                </a:lnTo>
                <a:lnTo>
                  <a:pt x="28778" y="118186"/>
                </a:lnTo>
                <a:lnTo>
                  <a:pt x="26822" y="112039"/>
                </a:lnTo>
                <a:lnTo>
                  <a:pt x="25704" y="105892"/>
                </a:lnTo>
                <a:lnTo>
                  <a:pt x="25425" y="100025"/>
                </a:lnTo>
                <a:lnTo>
                  <a:pt x="24866" y="94157"/>
                </a:lnTo>
                <a:lnTo>
                  <a:pt x="24587" y="87731"/>
                </a:lnTo>
                <a:lnTo>
                  <a:pt x="24587" y="150187"/>
                </a:lnTo>
                <a:lnTo>
                  <a:pt x="28498" y="152796"/>
                </a:lnTo>
                <a:lnTo>
                  <a:pt x="39290" y="156381"/>
                </a:lnTo>
                <a:lnTo>
                  <a:pt x="51968" y="157581"/>
                </a:lnTo>
                <a:lnTo>
                  <a:pt x="60909" y="157581"/>
                </a:lnTo>
                <a:lnTo>
                  <a:pt x="68453" y="155905"/>
                </a:lnTo>
                <a:lnTo>
                  <a:pt x="74879" y="152273"/>
                </a:lnTo>
                <a:lnTo>
                  <a:pt x="81305" y="148920"/>
                </a:lnTo>
                <a:lnTo>
                  <a:pt x="100304" y="114554"/>
                </a:lnTo>
                <a:lnTo>
                  <a:pt x="101142" y="1081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2912" y="658732"/>
            <a:ext cx="71755" cy="195580"/>
          </a:xfrm>
          <a:custGeom>
            <a:avLst/>
            <a:gdLst/>
            <a:ahLst/>
            <a:cxnLst/>
            <a:rect l="l" t="t" r="r" b="b"/>
            <a:pathLst>
              <a:path w="71755" h="195580">
                <a:moveTo>
                  <a:pt x="21793" y="62026"/>
                </a:moveTo>
                <a:lnTo>
                  <a:pt x="21793" y="43586"/>
                </a:lnTo>
                <a:lnTo>
                  <a:pt x="0" y="43586"/>
                </a:lnTo>
                <a:lnTo>
                  <a:pt x="0" y="62026"/>
                </a:lnTo>
                <a:lnTo>
                  <a:pt x="21793" y="62026"/>
                </a:lnTo>
                <a:close/>
              </a:path>
              <a:path w="71755" h="195580">
                <a:moveTo>
                  <a:pt x="70967" y="193357"/>
                </a:moveTo>
                <a:lnTo>
                  <a:pt x="70967" y="174066"/>
                </a:lnTo>
                <a:lnTo>
                  <a:pt x="70129" y="174066"/>
                </a:lnTo>
                <a:lnTo>
                  <a:pt x="69291" y="174345"/>
                </a:lnTo>
                <a:lnTo>
                  <a:pt x="63144" y="174917"/>
                </a:lnTo>
                <a:lnTo>
                  <a:pt x="54762" y="174917"/>
                </a:lnTo>
                <a:lnTo>
                  <a:pt x="50571" y="173507"/>
                </a:lnTo>
                <a:lnTo>
                  <a:pt x="48615" y="171005"/>
                </a:lnTo>
                <a:lnTo>
                  <a:pt x="46380" y="168478"/>
                </a:lnTo>
                <a:lnTo>
                  <a:pt x="45262" y="164287"/>
                </a:lnTo>
                <a:lnTo>
                  <a:pt x="45262" y="0"/>
                </a:lnTo>
                <a:lnTo>
                  <a:pt x="21793" y="0"/>
                </a:lnTo>
                <a:lnTo>
                  <a:pt x="21793" y="175742"/>
                </a:lnTo>
                <a:lnTo>
                  <a:pt x="24028" y="183019"/>
                </a:lnTo>
                <a:lnTo>
                  <a:pt x="32410" y="192506"/>
                </a:lnTo>
                <a:lnTo>
                  <a:pt x="40512" y="195021"/>
                </a:lnTo>
                <a:lnTo>
                  <a:pt x="58394" y="195021"/>
                </a:lnTo>
                <a:lnTo>
                  <a:pt x="64820" y="194462"/>
                </a:lnTo>
                <a:lnTo>
                  <a:pt x="70967" y="193357"/>
                </a:lnTo>
                <a:close/>
              </a:path>
              <a:path w="71755" h="195580">
                <a:moveTo>
                  <a:pt x="71246" y="62026"/>
                </a:moveTo>
                <a:lnTo>
                  <a:pt x="71246" y="43586"/>
                </a:lnTo>
                <a:lnTo>
                  <a:pt x="45262" y="43586"/>
                </a:lnTo>
                <a:lnTo>
                  <a:pt x="45262" y="62026"/>
                </a:lnTo>
                <a:lnTo>
                  <a:pt x="71246" y="620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2821" y="698408"/>
            <a:ext cx="107950" cy="158115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848" y="78790"/>
                </a:moveTo>
                <a:lnTo>
                  <a:pt x="101946" y="34519"/>
                </a:lnTo>
                <a:lnTo>
                  <a:pt x="74591" y="3418"/>
                </a:lnTo>
                <a:lnTo>
                  <a:pt x="53924" y="0"/>
                </a:lnTo>
                <a:lnTo>
                  <a:pt x="46441" y="378"/>
                </a:lnTo>
                <a:lnTo>
                  <a:pt x="11175" y="22910"/>
                </a:lnTo>
                <a:lnTo>
                  <a:pt x="628" y="62445"/>
                </a:lnTo>
                <a:lnTo>
                  <a:pt x="0" y="78790"/>
                </a:lnTo>
                <a:lnTo>
                  <a:pt x="157" y="87172"/>
                </a:lnTo>
                <a:lnTo>
                  <a:pt x="8290" y="128899"/>
                </a:lnTo>
                <a:lnTo>
                  <a:pt x="24587" y="149590"/>
                </a:lnTo>
                <a:lnTo>
                  <a:pt x="24587" y="69850"/>
                </a:lnTo>
                <a:lnTo>
                  <a:pt x="25145" y="61747"/>
                </a:lnTo>
                <a:lnTo>
                  <a:pt x="39115" y="23190"/>
                </a:lnTo>
                <a:lnTo>
                  <a:pt x="42748" y="20116"/>
                </a:lnTo>
                <a:lnTo>
                  <a:pt x="47497" y="18440"/>
                </a:lnTo>
                <a:lnTo>
                  <a:pt x="59512" y="18440"/>
                </a:lnTo>
                <a:lnTo>
                  <a:pt x="64541" y="19837"/>
                </a:lnTo>
                <a:lnTo>
                  <a:pt x="82981" y="61747"/>
                </a:lnTo>
                <a:lnTo>
                  <a:pt x="83261" y="149590"/>
                </a:lnTo>
                <a:lnTo>
                  <a:pt x="87172" y="147243"/>
                </a:lnTo>
                <a:lnTo>
                  <a:pt x="105333" y="109804"/>
                </a:lnTo>
                <a:lnTo>
                  <a:pt x="107691" y="87172"/>
                </a:lnTo>
                <a:lnTo>
                  <a:pt x="107848" y="78790"/>
                </a:lnTo>
                <a:close/>
              </a:path>
              <a:path w="107950" h="158115">
                <a:moveTo>
                  <a:pt x="83261" y="149590"/>
                </a:moveTo>
                <a:lnTo>
                  <a:pt x="83261" y="87731"/>
                </a:lnTo>
                <a:lnTo>
                  <a:pt x="82981" y="95834"/>
                </a:lnTo>
                <a:lnTo>
                  <a:pt x="81305" y="109804"/>
                </a:lnTo>
                <a:lnTo>
                  <a:pt x="47497" y="139141"/>
                </a:lnTo>
                <a:lnTo>
                  <a:pt x="42748" y="137464"/>
                </a:lnTo>
                <a:lnTo>
                  <a:pt x="39115" y="134391"/>
                </a:lnTo>
                <a:lnTo>
                  <a:pt x="35204" y="131318"/>
                </a:lnTo>
                <a:lnTo>
                  <a:pt x="24587" y="87452"/>
                </a:lnTo>
                <a:lnTo>
                  <a:pt x="24587" y="149590"/>
                </a:lnTo>
                <a:lnTo>
                  <a:pt x="53924" y="157581"/>
                </a:lnTo>
                <a:lnTo>
                  <a:pt x="61406" y="157210"/>
                </a:lnTo>
                <a:lnTo>
                  <a:pt x="68313" y="156079"/>
                </a:lnTo>
                <a:lnTo>
                  <a:pt x="74591" y="154163"/>
                </a:lnTo>
                <a:lnTo>
                  <a:pt x="80187" y="151434"/>
                </a:lnTo>
                <a:lnTo>
                  <a:pt x="83261" y="14959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4140" y="698407"/>
            <a:ext cx="183004" cy="202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3200" y="652585"/>
            <a:ext cx="342544" cy="248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9005" y="648674"/>
            <a:ext cx="128523" cy="207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56307" y="658732"/>
            <a:ext cx="185800" cy="1972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6708" y="652680"/>
            <a:ext cx="148361" cy="203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48331" y="652585"/>
            <a:ext cx="788466" cy="203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1301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106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13175" y="687089"/>
            <a:ext cx="195224" cy="1370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29037" y="686733"/>
            <a:ext cx="247395" cy="1374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38841" y="682898"/>
            <a:ext cx="362115" cy="169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9937" y="687087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90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89462" y="801590"/>
            <a:ext cx="62230" cy="19050"/>
          </a:xfrm>
          <a:custGeom>
            <a:avLst/>
            <a:gdLst/>
            <a:ahLst/>
            <a:cxnLst/>
            <a:rect l="l" t="t" r="r" b="b"/>
            <a:pathLst>
              <a:path w="62229" h="19050">
                <a:moveTo>
                  <a:pt x="0" y="0"/>
                </a:moveTo>
                <a:lnTo>
                  <a:pt x="0" y="18846"/>
                </a:lnTo>
                <a:lnTo>
                  <a:pt x="62229" y="18846"/>
                </a:lnTo>
                <a:lnTo>
                  <a:pt x="6222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68977" y="686737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8567" y="20091"/>
                </a:moveTo>
                <a:lnTo>
                  <a:pt x="18567" y="0"/>
                </a:lnTo>
                <a:lnTo>
                  <a:pt x="0" y="0"/>
                </a:lnTo>
                <a:lnTo>
                  <a:pt x="0" y="20091"/>
                </a:lnTo>
                <a:lnTo>
                  <a:pt x="18567" y="200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78260" y="723541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900"/>
                </a:lnTo>
              </a:path>
            </a:pathLst>
          </a:custGeom>
          <a:ln w="185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14113" y="719806"/>
            <a:ext cx="185610" cy="1043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66614" y="724428"/>
            <a:ext cx="77609" cy="995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70627" y="720516"/>
            <a:ext cx="88011" cy="1322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9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83704" y="3186785"/>
            <a:ext cx="3124542" cy="20852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83704" y="5360390"/>
            <a:ext cx="3124542" cy="20852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83704" y="1014552"/>
            <a:ext cx="3124542" cy="20853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19273" y="7081733"/>
            <a:ext cx="100468" cy="853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23830" y="6985977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113885" y="5614949"/>
            <a:ext cx="131762" cy="12457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36120" y="3827345"/>
            <a:ext cx="1166495" cy="1281430"/>
          </a:xfrm>
          <a:custGeom>
            <a:avLst/>
            <a:gdLst/>
            <a:ahLst/>
            <a:cxnLst/>
            <a:rect l="l" t="t" r="r" b="b"/>
            <a:pathLst>
              <a:path w="1166495" h="1281429">
                <a:moveTo>
                  <a:pt x="598567" y="0"/>
                </a:moveTo>
                <a:lnTo>
                  <a:pt x="554685" y="2788"/>
                </a:lnTo>
                <a:lnTo>
                  <a:pt x="511332" y="9144"/>
                </a:lnTo>
                <a:lnTo>
                  <a:pt x="468667" y="18958"/>
                </a:lnTo>
                <a:lnTo>
                  <a:pt x="426850" y="32121"/>
                </a:lnTo>
                <a:lnTo>
                  <a:pt x="386039" y="48523"/>
                </a:lnTo>
                <a:lnTo>
                  <a:pt x="346392" y="68054"/>
                </a:lnTo>
                <a:lnTo>
                  <a:pt x="308067" y="90605"/>
                </a:lnTo>
                <a:lnTo>
                  <a:pt x="271225" y="116066"/>
                </a:lnTo>
                <a:lnTo>
                  <a:pt x="236022" y="144328"/>
                </a:lnTo>
                <a:lnTo>
                  <a:pt x="202617" y="175281"/>
                </a:lnTo>
                <a:lnTo>
                  <a:pt x="171170" y="208815"/>
                </a:lnTo>
                <a:lnTo>
                  <a:pt x="141839" y="244821"/>
                </a:lnTo>
                <a:lnTo>
                  <a:pt x="114782" y="283190"/>
                </a:lnTo>
                <a:lnTo>
                  <a:pt x="90158" y="323811"/>
                </a:lnTo>
                <a:lnTo>
                  <a:pt x="68125" y="366575"/>
                </a:lnTo>
                <a:lnTo>
                  <a:pt x="48842" y="411373"/>
                </a:lnTo>
                <a:lnTo>
                  <a:pt x="32468" y="458094"/>
                </a:lnTo>
                <a:lnTo>
                  <a:pt x="19162" y="506630"/>
                </a:lnTo>
                <a:lnTo>
                  <a:pt x="9250" y="555977"/>
                </a:lnTo>
                <a:lnTo>
                  <a:pt x="2893" y="605080"/>
                </a:lnTo>
                <a:lnTo>
                  <a:pt x="0" y="653770"/>
                </a:lnTo>
                <a:lnTo>
                  <a:pt x="476" y="701878"/>
                </a:lnTo>
                <a:lnTo>
                  <a:pt x="4231" y="749235"/>
                </a:lnTo>
                <a:lnTo>
                  <a:pt x="11171" y="795671"/>
                </a:lnTo>
                <a:lnTo>
                  <a:pt x="21204" y="841019"/>
                </a:lnTo>
                <a:lnTo>
                  <a:pt x="34237" y="885108"/>
                </a:lnTo>
                <a:lnTo>
                  <a:pt x="50179" y="927769"/>
                </a:lnTo>
                <a:lnTo>
                  <a:pt x="68936" y="968834"/>
                </a:lnTo>
                <a:lnTo>
                  <a:pt x="90417" y="1008133"/>
                </a:lnTo>
                <a:lnTo>
                  <a:pt x="114528" y="1045497"/>
                </a:lnTo>
                <a:lnTo>
                  <a:pt x="141178" y="1080757"/>
                </a:lnTo>
                <a:lnTo>
                  <a:pt x="170273" y="1113744"/>
                </a:lnTo>
                <a:lnTo>
                  <a:pt x="201721" y="1144289"/>
                </a:lnTo>
                <a:lnTo>
                  <a:pt x="235431" y="1172222"/>
                </a:lnTo>
                <a:lnTo>
                  <a:pt x="271308" y="1197376"/>
                </a:lnTo>
                <a:lnTo>
                  <a:pt x="309262" y="1219579"/>
                </a:lnTo>
                <a:lnTo>
                  <a:pt x="349200" y="1238664"/>
                </a:lnTo>
                <a:lnTo>
                  <a:pt x="391028" y="1254461"/>
                </a:lnTo>
                <a:lnTo>
                  <a:pt x="434655" y="1266802"/>
                </a:lnTo>
                <a:lnTo>
                  <a:pt x="479176" y="1275369"/>
                </a:lnTo>
                <a:lnTo>
                  <a:pt x="523643" y="1280041"/>
                </a:lnTo>
                <a:lnTo>
                  <a:pt x="567897" y="1280926"/>
                </a:lnTo>
                <a:lnTo>
                  <a:pt x="611780" y="1278134"/>
                </a:lnTo>
                <a:lnTo>
                  <a:pt x="655133" y="1271775"/>
                </a:lnTo>
                <a:lnTo>
                  <a:pt x="697797" y="1261959"/>
                </a:lnTo>
                <a:lnTo>
                  <a:pt x="739614" y="1248794"/>
                </a:lnTo>
                <a:lnTo>
                  <a:pt x="780426" y="1232391"/>
                </a:lnTo>
                <a:lnTo>
                  <a:pt x="820073" y="1212859"/>
                </a:lnTo>
                <a:lnTo>
                  <a:pt x="858398" y="1190307"/>
                </a:lnTo>
                <a:lnTo>
                  <a:pt x="895241" y="1164846"/>
                </a:lnTo>
                <a:lnTo>
                  <a:pt x="930445" y="1136584"/>
                </a:lnTo>
                <a:lnTo>
                  <a:pt x="963850" y="1105631"/>
                </a:lnTo>
                <a:lnTo>
                  <a:pt x="995298" y="1072097"/>
                </a:lnTo>
                <a:lnTo>
                  <a:pt x="1024630" y="1036091"/>
                </a:lnTo>
                <a:lnTo>
                  <a:pt x="1051688" y="997722"/>
                </a:lnTo>
                <a:lnTo>
                  <a:pt x="1076313" y="957102"/>
                </a:lnTo>
                <a:lnTo>
                  <a:pt x="1098347" y="914338"/>
                </a:lnTo>
                <a:lnTo>
                  <a:pt x="1117631" y="869540"/>
                </a:lnTo>
                <a:lnTo>
                  <a:pt x="1134007" y="822819"/>
                </a:lnTo>
                <a:lnTo>
                  <a:pt x="1147315" y="774283"/>
                </a:lnTo>
                <a:lnTo>
                  <a:pt x="1157227" y="724940"/>
                </a:lnTo>
                <a:lnTo>
                  <a:pt x="1163584" y="675840"/>
                </a:lnTo>
                <a:lnTo>
                  <a:pt x="1166478" y="627153"/>
                </a:lnTo>
                <a:lnTo>
                  <a:pt x="1166002" y="579048"/>
                </a:lnTo>
                <a:lnTo>
                  <a:pt x="1162247" y="531693"/>
                </a:lnTo>
                <a:lnTo>
                  <a:pt x="1155308" y="485258"/>
                </a:lnTo>
                <a:lnTo>
                  <a:pt x="1145275" y="439913"/>
                </a:lnTo>
                <a:lnTo>
                  <a:pt x="1132242" y="395825"/>
                </a:lnTo>
                <a:lnTo>
                  <a:pt x="1116301" y="353165"/>
                </a:lnTo>
                <a:lnTo>
                  <a:pt x="1097543" y="312101"/>
                </a:lnTo>
                <a:lnTo>
                  <a:pt x="1076063" y="272803"/>
                </a:lnTo>
                <a:lnTo>
                  <a:pt x="1051952" y="235440"/>
                </a:lnTo>
                <a:lnTo>
                  <a:pt x="1025302" y="200180"/>
                </a:lnTo>
                <a:lnTo>
                  <a:pt x="996206" y="167194"/>
                </a:lnTo>
                <a:lnTo>
                  <a:pt x="964756" y="136649"/>
                </a:lnTo>
                <a:lnTo>
                  <a:pt x="931046" y="108716"/>
                </a:lnTo>
                <a:lnTo>
                  <a:pt x="895166" y="83563"/>
                </a:lnTo>
                <a:lnTo>
                  <a:pt x="857211" y="61359"/>
                </a:lnTo>
                <a:lnTo>
                  <a:pt x="817271" y="42275"/>
                </a:lnTo>
                <a:lnTo>
                  <a:pt x="775440" y="26477"/>
                </a:lnTo>
                <a:lnTo>
                  <a:pt x="731809" y="14137"/>
                </a:lnTo>
                <a:lnTo>
                  <a:pt x="687288" y="5565"/>
                </a:lnTo>
                <a:lnTo>
                  <a:pt x="642821" y="889"/>
                </a:lnTo>
                <a:lnTo>
                  <a:pt x="598567" y="0"/>
                </a:lnTo>
                <a:close/>
              </a:path>
            </a:pathLst>
          </a:custGeom>
          <a:solidFill>
            <a:srgbClr val="8ED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36120" y="3827345"/>
            <a:ext cx="1166495" cy="1281430"/>
          </a:xfrm>
          <a:custGeom>
            <a:avLst/>
            <a:gdLst/>
            <a:ahLst/>
            <a:cxnLst/>
            <a:rect l="l" t="t" r="r" b="b"/>
            <a:pathLst>
              <a:path w="1166495" h="1281429">
                <a:moveTo>
                  <a:pt x="731809" y="14137"/>
                </a:moveTo>
                <a:lnTo>
                  <a:pt x="775440" y="26477"/>
                </a:lnTo>
                <a:lnTo>
                  <a:pt x="817271" y="42275"/>
                </a:lnTo>
                <a:lnTo>
                  <a:pt x="857211" y="61359"/>
                </a:lnTo>
                <a:lnTo>
                  <a:pt x="895166" y="83563"/>
                </a:lnTo>
                <a:lnTo>
                  <a:pt x="931046" y="108716"/>
                </a:lnTo>
                <a:lnTo>
                  <a:pt x="964756" y="136649"/>
                </a:lnTo>
                <a:lnTo>
                  <a:pt x="996206" y="167194"/>
                </a:lnTo>
                <a:lnTo>
                  <a:pt x="1025302" y="200180"/>
                </a:lnTo>
                <a:lnTo>
                  <a:pt x="1051952" y="235440"/>
                </a:lnTo>
                <a:lnTo>
                  <a:pt x="1076063" y="272803"/>
                </a:lnTo>
                <a:lnTo>
                  <a:pt x="1097543" y="312101"/>
                </a:lnTo>
                <a:lnTo>
                  <a:pt x="1116301" y="353165"/>
                </a:lnTo>
                <a:lnTo>
                  <a:pt x="1132242" y="395825"/>
                </a:lnTo>
                <a:lnTo>
                  <a:pt x="1145275" y="439913"/>
                </a:lnTo>
                <a:lnTo>
                  <a:pt x="1155308" y="485258"/>
                </a:lnTo>
                <a:lnTo>
                  <a:pt x="1162247" y="531693"/>
                </a:lnTo>
                <a:lnTo>
                  <a:pt x="1166002" y="579048"/>
                </a:lnTo>
                <a:lnTo>
                  <a:pt x="1166478" y="627153"/>
                </a:lnTo>
                <a:lnTo>
                  <a:pt x="1163584" y="675840"/>
                </a:lnTo>
                <a:lnTo>
                  <a:pt x="1157227" y="724940"/>
                </a:lnTo>
                <a:lnTo>
                  <a:pt x="1147315" y="774283"/>
                </a:lnTo>
                <a:lnTo>
                  <a:pt x="1134007" y="822819"/>
                </a:lnTo>
                <a:lnTo>
                  <a:pt x="1117631" y="869540"/>
                </a:lnTo>
                <a:lnTo>
                  <a:pt x="1098347" y="914338"/>
                </a:lnTo>
                <a:lnTo>
                  <a:pt x="1076313" y="957102"/>
                </a:lnTo>
                <a:lnTo>
                  <a:pt x="1051688" y="997722"/>
                </a:lnTo>
                <a:lnTo>
                  <a:pt x="1024630" y="1036091"/>
                </a:lnTo>
                <a:lnTo>
                  <a:pt x="995298" y="1072097"/>
                </a:lnTo>
                <a:lnTo>
                  <a:pt x="963850" y="1105631"/>
                </a:lnTo>
                <a:lnTo>
                  <a:pt x="930445" y="1136584"/>
                </a:lnTo>
                <a:lnTo>
                  <a:pt x="895241" y="1164846"/>
                </a:lnTo>
                <a:lnTo>
                  <a:pt x="858398" y="1190307"/>
                </a:lnTo>
                <a:lnTo>
                  <a:pt x="820073" y="1212859"/>
                </a:lnTo>
                <a:lnTo>
                  <a:pt x="780426" y="1232391"/>
                </a:lnTo>
                <a:lnTo>
                  <a:pt x="739614" y="1248794"/>
                </a:lnTo>
                <a:lnTo>
                  <a:pt x="697797" y="1261959"/>
                </a:lnTo>
                <a:lnTo>
                  <a:pt x="655133" y="1271775"/>
                </a:lnTo>
                <a:lnTo>
                  <a:pt x="611780" y="1278134"/>
                </a:lnTo>
                <a:lnTo>
                  <a:pt x="567897" y="1280926"/>
                </a:lnTo>
                <a:lnTo>
                  <a:pt x="523643" y="1280041"/>
                </a:lnTo>
                <a:lnTo>
                  <a:pt x="479176" y="1275369"/>
                </a:lnTo>
                <a:lnTo>
                  <a:pt x="434655" y="1266802"/>
                </a:lnTo>
                <a:lnTo>
                  <a:pt x="391028" y="1254461"/>
                </a:lnTo>
                <a:lnTo>
                  <a:pt x="349200" y="1238664"/>
                </a:lnTo>
                <a:lnTo>
                  <a:pt x="309262" y="1219579"/>
                </a:lnTo>
                <a:lnTo>
                  <a:pt x="271308" y="1197376"/>
                </a:lnTo>
                <a:lnTo>
                  <a:pt x="235431" y="1172222"/>
                </a:lnTo>
                <a:lnTo>
                  <a:pt x="201721" y="1144289"/>
                </a:lnTo>
                <a:lnTo>
                  <a:pt x="170273" y="1113744"/>
                </a:lnTo>
                <a:lnTo>
                  <a:pt x="141178" y="1080757"/>
                </a:lnTo>
                <a:lnTo>
                  <a:pt x="114528" y="1045497"/>
                </a:lnTo>
                <a:lnTo>
                  <a:pt x="90417" y="1008133"/>
                </a:lnTo>
                <a:lnTo>
                  <a:pt x="68936" y="968834"/>
                </a:lnTo>
                <a:lnTo>
                  <a:pt x="50179" y="927769"/>
                </a:lnTo>
                <a:lnTo>
                  <a:pt x="34237" y="885108"/>
                </a:lnTo>
                <a:lnTo>
                  <a:pt x="21204" y="841019"/>
                </a:lnTo>
                <a:lnTo>
                  <a:pt x="11171" y="795671"/>
                </a:lnTo>
                <a:lnTo>
                  <a:pt x="4231" y="749235"/>
                </a:lnTo>
                <a:lnTo>
                  <a:pt x="476" y="701878"/>
                </a:lnTo>
                <a:lnTo>
                  <a:pt x="0" y="653770"/>
                </a:lnTo>
                <a:lnTo>
                  <a:pt x="2893" y="605080"/>
                </a:lnTo>
                <a:lnTo>
                  <a:pt x="9250" y="555977"/>
                </a:lnTo>
                <a:lnTo>
                  <a:pt x="19162" y="506630"/>
                </a:lnTo>
                <a:lnTo>
                  <a:pt x="32468" y="458094"/>
                </a:lnTo>
                <a:lnTo>
                  <a:pt x="48842" y="411373"/>
                </a:lnTo>
                <a:lnTo>
                  <a:pt x="68125" y="366575"/>
                </a:lnTo>
                <a:lnTo>
                  <a:pt x="90158" y="323811"/>
                </a:lnTo>
                <a:lnTo>
                  <a:pt x="114782" y="283190"/>
                </a:lnTo>
                <a:lnTo>
                  <a:pt x="141839" y="244821"/>
                </a:lnTo>
                <a:lnTo>
                  <a:pt x="171170" y="208815"/>
                </a:lnTo>
                <a:lnTo>
                  <a:pt x="202617" y="175281"/>
                </a:lnTo>
                <a:lnTo>
                  <a:pt x="236022" y="144328"/>
                </a:lnTo>
                <a:lnTo>
                  <a:pt x="271225" y="116066"/>
                </a:lnTo>
                <a:lnTo>
                  <a:pt x="308067" y="90605"/>
                </a:lnTo>
                <a:lnTo>
                  <a:pt x="346392" y="68054"/>
                </a:lnTo>
                <a:lnTo>
                  <a:pt x="386039" y="48523"/>
                </a:lnTo>
                <a:lnTo>
                  <a:pt x="426850" y="32121"/>
                </a:lnTo>
                <a:lnTo>
                  <a:pt x="468667" y="18958"/>
                </a:lnTo>
                <a:lnTo>
                  <a:pt x="511332" y="9144"/>
                </a:lnTo>
                <a:lnTo>
                  <a:pt x="554685" y="2788"/>
                </a:lnTo>
                <a:lnTo>
                  <a:pt x="598567" y="0"/>
                </a:lnTo>
                <a:lnTo>
                  <a:pt x="642821" y="889"/>
                </a:lnTo>
                <a:lnTo>
                  <a:pt x="687288" y="5565"/>
                </a:lnTo>
                <a:lnTo>
                  <a:pt x="731809" y="14137"/>
                </a:lnTo>
                <a:close/>
              </a:path>
            </a:pathLst>
          </a:custGeom>
          <a:ln w="3175">
            <a:solidFill>
              <a:srgbClr val="8ED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7862" y="4417174"/>
            <a:ext cx="491490" cy="156845"/>
          </a:xfrm>
          <a:custGeom>
            <a:avLst/>
            <a:gdLst/>
            <a:ahLst/>
            <a:cxnLst/>
            <a:rect l="l" t="t" r="r" b="b"/>
            <a:pathLst>
              <a:path w="491490" h="156845">
                <a:moveTo>
                  <a:pt x="491083" y="0"/>
                </a:moveTo>
                <a:lnTo>
                  <a:pt x="477735" y="0"/>
                </a:lnTo>
                <a:lnTo>
                  <a:pt x="477735" y="156463"/>
                </a:lnTo>
                <a:lnTo>
                  <a:pt x="491083" y="156463"/>
                </a:lnTo>
                <a:lnTo>
                  <a:pt x="491083" y="0"/>
                </a:lnTo>
                <a:close/>
              </a:path>
              <a:path w="491490" h="156845">
                <a:moveTo>
                  <a:pt x="410349" y="28994"/>
                </a:moveTo>
                <a:lnTo>
                  <a:pt x="395947" y="28994"/>
                </a:lnTo>
                <a:lnTo>
                  <a:pt x="395947" y="43383"/>
                </a:lnTo>
                <a:lnTo>
                  <a:pt x="395664" y="49660"/>
                </a:lnTo>
                <a:lnTo>
                  <a:pt x="383173" y="86931"/>
                </a:lnTo>
                <a:lnTo>
                  <a:pt x="353466" y="117233"/>
                </a:lnTo>
                <a:lnTo>
                  <a:pt x="348475" y="120205"/>
                </a:lnTo>
                <a:lnTo>
                  <a:pt x="359333" y="129260"/>
                </a:lnTo>
                <a:lnTo>
                  <a:pt x="388480" y="101904"/>
                </a:lnTo>
                <a:lnTo>
                  <a:pt x="403072" y="74142"/>
                </a:lnTo>
                <a:lnTo>
                  <a:pt x="416128" y="74142"/>
                </a:lnTo>
                <a:lnTo>
                  <a:pt x="410349" y="43383"/>
                </a:lnTo>
                <a:lnTo>
                  <a:pt x="410349" y="28994"/>
                </a:lnTo>
                <a:close/>
              </a:path>
              <a:path w="491490" h="156845">
                <a:moveTo>
                  <a:pt x="416128" y="74142"/>
                </a:moveTo>
                <a:lnTo>
                  <a:pt x="403072" y="74142"/>
                </a:lnTo>
                <a:lnTo>
                  <a:pt x="403855" y="76771"/>
                </a:lnTo>
                <a:lnTo>
                  <a:pt x="428078" y="113410"/>
                </a:lnTo>
                <a:lnTo>
                  <a:pt x="443598" y="124815"/>
                </a:lnTo>
                <a:lnTo>
                  <a:pt x="452666" y="114325"/>
                </a:lnTo>
                <a:lnTo>
                  <a:pt x="448767" y="112318"/>
                </a:lnTo>
                <a:lnTo>
                  <a:pt x="444436" y="109385"/>
                </a:lnTo>
                <a:lnTo>
                  <a:pt x="417017" y="77000"/>
                </a:lnTo>
                <a:lnTo>
                  <a:pt x="416128" y="74142"/>
                </a:lnTo>
                <a:close/>
              </a:path>
              <a:path w="491490" h="156845">
                <a:moveTo>
                  <a:pt x="448576" y="17792"/>
                </a:moveTo>
                <a:lnTo>
                  <a:pt x="358266" y="17792"/>
                </a:lnTo>
                <a:lnTo>
                  <a:pt x="358266" y="28994"/>
                </a:lnTo>
                <a:lnTo>
                  <a:pt x="448576" y="28994"/>
                </a:lnTo>
                <a:lnTo>
                  <a:pt x="448576" y="17792"/>
                </a:lnTo>
                <a:close/>
              </a:path>
              <a:path w="491490" h="156845">
                <a:moveTo>
                  <a:pt x="317372" y="0"/>
                </a:moveTo>
                <a:lnTo>
                  <a:pt x="304393" y="0"/>
                </a:lnTo>
                <a:lnTo>
                  <a:pt x="304393" y="156463"/>
                </a:lnTo>
                <a:lnTo>
                  <a:pt x="317372" y="156463"/>
                </a:lnTo>
                <a:lnTo>
                  <a:pt x="317372" y="0"/>
                </a:lnTo>
                <a:close/>
              </a:path>
              <a:path w="491490" h="156845">
                <a:moveTo>
                  <a:pt x="284822" y="3924"/>
                </a:moveTo>
                <a:lnTo>
                  <a:pt x="271856" y="3924"/>
                </a:lnTo>
                <a:lnTo>
                  <a:pt x="271856" y="58521"/>
                </a:lnTo>
                <a:lnTo>
                  <a:pt x="244297" y="58521"/>
                </a:lnTo>
                <a:lnTo>
                  <a:pt x="244297" y="70053"/>
                </a:lnTo>
                <a:lnTo>
                  <a:pt x="271856" y="70053"/>
                </a:lnTo>
                <a:lnTo>
                  <a:pt x="271856" y="149351"/>
                </a:lnTo>
                <a:lnTo>
                  <a:pt x="284822" y="149351"/>
                </a:lnTo>
                <a:lnTo>
                  <a:pt x="284822" y="3924"/>
                </a:lnTo>
                <a:close/>
              </a:path>
              <a:path w="491490" h="156845">
                <a:moveTo>
                  <a:pt x="222948" y="30581"/>
                </a:moveTo>
                <a:lnTo>
                  <a:pt x="209080" y="30581"/>
                </a:lnTo>
                <a:lnTo>
                  <a:pt x="209080" y="51447"/>
                </a:lnTo>
                <a:lnTo>
                  <a:pt x="208165" y="59283"/>
                </a:lnTo>
                <a:lnTo>
                  <a:pt x="194030" y="96151"/>
                </a:lnTo>
                <a:lnTo>
                  <a:pt x="169798" y="121792"/>
                </a:lnTo>
                <a:lnTo>
                  <a:pt x="180632" y="129806"/>
                </a:lnTo>
                <a:lnTo>
                  <a:pt x="207365" y="98158"/>
                </a:lnTo>
                <a:lnTo>
                  <a:pt x="216014" y="78066"/>
                </a:lnTo>
                <a:lnTo>
                  <a:pt x="228510" y="78066"/>
                </a:lnTo>
                <a:lnTo>
                  <a:pt x="222948" y="43383"/>
                </a:lnTo>
                <a:lnTo>
                  <a:pt x="222948" y="30581"/>
                </a:lnTo>
                <a:close/>
              </a:path>
              <a:path w="491490" h="156845">
                <a:moveTo>
                  <a:pt x="228510" y="78066"/>
                </a:moveTo>
                <a:lnTo>
                  <a:pt x="216014" y="78066"/>
                </a:lnTo>
                <a:lnTo>
                  <a:pt x="216839" y="80911"/>
                </a:lnTo>
                <a:lnTo>
                  <a:pt x="236931" y="113385"/>
                </a:lnTo>
                <a:lnTo>
                  <a:pt x="250342" y="125539"/>
                </a:lnTo>
                <a:lnTo>
                  <a:pt x="259575" y="116827"/>
                </a:lnTo>
                <a:lnTo>
                  <a:pt x="256374" y="114795"/>
                </a:lnTo>
                <a:lnTo>
                  <a:pt x="252768" y="111848"/>
                </a:lnTo>
                <a:lnTo>
                  <a:pt x="248742" y="107924"/>
                </a:lnTo>
                <a:lnTo>
                  <a:pt x="244703" y="104038"/>
                </a:lnTo>
                <a:lnTo>
                  <a:pt x="240499" y="98793"/>
                </a:lnTo>
                <a:lnTo>
                  <a:pt x="236105" y="92303"/>
                </a:lnTo>
                <a:lnTo>
                  <a:pt x="231724" y="85648"/>
                </a:lnTo>
                <a:lnTo>
                  <a:pt x="228510" y="78066"/>
                </a:lnTo>
                <a:close/>
              </a:path>
              <a:path w="491490" h="156845">
                <a:moveTo>
                  <a:pt x="252285" y="19570"/>
                </a:moveTo>
                <a:lnTo>
                  <a:pt x="179400" y="19570"/>
                </a:lnTo>
                <a:lnTo>
                  <a:pt x="179400" y="30581"/>
                </a:lnTo>
                <a:lnTo>
                  <a:pt x="252285" y="30581"/>
                </a:lnTo>
                <a:lnTo>
                  <a:pt x="252285" y="19570"/>
                </a:lnTo>
                <a:close/>
              </a:path>
              <a:path w="491490" h="156845">
                <a:moveTo>
                  <a:pt x="49250" y="45351"/>
                </a:moveTo>
                <a:lnTo>
                  <a:pt x="11366" y="58686"/>
                </a:lnTo>
                <a:lnTo>
                  <a:pt x="7632" y="65011"/>
                </a:lnTo>
                <a:lnTo>
                  <a:pt x="7632" y="79476"/>
                </a:lnTo>
                <a:lnTo>
                  <a:pt x="49060" y="99225"/>
                </a:lnTo>
                <a:lnTo>
                  <a:pt x="58308" y="98718"/>
                </a:lnTo>
                <a:lnTo>
                  <a:pt x="66489" y="97199"/>
                </a:lnTo>
                <a:lnTo>
                  <a:pt x="73600" y="94670"/>
                </a:lnTo>
                <a:lnTo>
                  <a:pt x="79641" y="91135"/>
                </a:lnTo>
                <a:lnTo>
                  <a:pt x="82688" y="88899"/>
                </a:lnTo>
                <a:lnTo>
                  <a:pt x="40347" y="88899"/>
                </a:lnTo>
                <a:lnTo>
                  <a:pt x="33591" y="87210"/>
                </a:lnTo>
                <a:lnTo>
                  <a:pt x="24358" y="80467"/>
                </a:lnTo>
                <a:lnTo>
                  <a:pt x="22110" y="76695"/>
                </a:lnTo>
                <a:lnTo>
                  <a:pt x="22034" y="67690"/>
                </a:lnTo>
                <a:lnTo>
                  <a:pt x="24358" y="63728"/>
                </a:lnTo>
                <a:lnTo>
                  <a:pt x="28968" y="60274"/>
                </a:lnTo>
                <a:lnTo>
                  <a:pt x="33591" y="56857"/>
                </a:lnTo>
                <a:lnTo>
                  <a:pt x="40347" y="55117"/>
                </a:lnTo>
                <a:lnTo>
                  <a:pt x="82151" y="55117"/>
                </a:lnTo>
                <a:lnTo>
                  <a:pt x="79743" y="53352"/>
                </a:lnTo>
                <a:lnTo>
                  <a:pt x="73735" y="49852"/>
                </a:lnTo>
                <a:lnTo>
                  <a:pt x="66649" y="47351"/>
                </a:lnTo>
                <a:lnTo>
                  <a:pt x="58487" y="45851"/>
                </a:lnTo>
                <a:lnTo>
                  <a:pt x="49250" y="45351"/>
                </a:lnTo>
                <a:close/>
              </a:path>
              <a:path w="491490" h="156845">
                <a:moveTo>
                  <a:pt x="82151" y="55117"/>
                </a:moveTo>
                <a:lnTo>
                  <a:pt x="58140" y="55117"/>
                </a:lnTo>
                <a:lnTo>
                  <a:pt x="64884" y="56857"/>
                </a:lnTo>
                <a:lnTo>
                  <a:pt x="74129" y="63728"/>
                </a:lnTo>
                <a:lnTo>
                  <a:pt x="76441" y="67690"/>
                </a:lnTo>
                <a:lnTo>
                  <a:pt x="76441" y="76695"/>
                </a:lnTo>
                <a:lnTo>
                  <a:pt x="74129" y="80619"/>
                </a:lnTo>
                <a:lnTo>
                  <a:pt x="64884" y="87236"/>
                </a:lnTo>
                <a:lnTo>
                  <a:pt x="58140" y="88899"/>
                </a:lnTo>
                <a:lnTo>
                  <a:pt x="82688" y="88899"/>
                </a:lnTo>
                <a:lnTo>
                  <a:pt x="86982" y="85750"/>
                </a:lnTo>
                <a:lnTo>
                  <a:pt x="90665" y="79476"/>
                </a:lnTo>
                <a:lnTo>
                  <a:pt x="90665" y="65011"/>
                </a:lnTo>
                <a:lnTo>
                  <a:pt x="87020" y="58686"/>
                </a:lnTo>
                <a:lnTo>
                  <a:pt x="82151" y="55117"/>
                </a:lnTo>
                <a:close/>
              </a:path>
              <a:path w="491490" h="156845">
                <a:moveTo>
                  <a:pt x="37680" y="108991"/>
                </a:moveTo>
                <a:lnTo>
                  <a:pt x="24358" y="108991"/>
                </a:lnTo>
                <a:lnTo>
                  <a:pt x="24358" y="152920"/>
                </a:lnTo>
                <a:lnTo>
                  <a:pt x="135115" y="152920"/>
                </a:lnTo>
                <a:lnTo>
                  <a:pt x="135115" y="142087"/>
                </a:lnTo>
                <a:lnTo>
                  <a:pt x="37680" y="142087"/>
                </a:lnTo>
                <a:lnTo>
                  <a:pt x="37680" y="108991"/>
                </a:lnTo>
                <a:close/>
              </a:path>
              <a:path w="491490" h="156845">
                <a:moveTo>
                  <a:pt x="130149" y="0"/>
                </a:moveTo>
                <a:lnTo>
                  <a:pt x="116979" y="0"/>
                </a:lnTo>
                <a:lnTo>
                  <a:pt x="116979" y="116636"/>
                </a:lnTo>
                <a:lnTo>
                  <a:pt x="130149" y="116636"/>
                </a:lnTo>
                <a:lnTo>
                  <a:pt x="130149" y="59207"/>
                </a:lnTo>
                <a:lnTo>
                  <a:pt x="153606" y="59207"/>
                </a:lnTo>
                <a:lnTo>
                  <a:pt x="153606" y="48018"/>
                </a:lnTo>
                <a:lnTo>
                  <a:pt x="130149" y="48018"/>
                </a:lnTo>
                <a:lnTo>
                  <a:pt x="130149" y="0"/>
                </a:lnTo>
                <a:close/>
              </a:path>
              <a:path w="491490" h="156845">
                <a:moveTo>
                  <a:pt x="98323" y="25425"/>
                </a:moveTo>
                <a:lnTo>
                  <a:pt x="0" y="25425"/>
                </a:lnTo>
                <a:lnTo>
                  <a:pt x="0" y="35750"/>
                </a:lnTo>
                <a:lnTo>
                  <a:pt x="98323" y="35750"/>
                </a:lnTo>
                <a:lnTo>
                  <a:pt x="98323" y="25425"/>
                </a:lnTo>
                <a:close/>
              </a:path>
              <a:path w="491490" h="156845">
                <a:moveTo>
                  <a:pt x="74485" y="1066"/>
                </a:moveTo>
                <a:lnTo>
                  <a:pt x="22758" y="1066"/>
                </a:lnTo>
                <a:lnTo>
                  <a:pt x="22758" y="11391"/>
                </a:lnTo>
                <a:lnTo>
                  <a:pt x="74485" y="11391"/>
                </a:lnTo>
                <a:lnTo>
                  <a:pt x="74485" y="10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94353" y="3951465"/>
            <a:ext cx="1112520" cy="844550"/>
          </a:xfrm>
          <a:custGeom>
            <a:avLst/>
            <a:gdLst/>
            <a:ahLst/>
            <a:cxnLst/>
            <a:rect l="l" t="t" r="r" b="b"/>
            <a:pathLst>
              <a:path w="1112520" h="844550">
                <a:moveTo>
                  <a:pt x="395541" y="0"/>
                </a:moveTo>
                <a:lnTo>
                  <a:pt x="354932" y="27874"/>
                </a:lnTo>
                <a:lnTo>
                  <a:pt x="317674" y="58673"/>
                </a:lnTo>
                <a:lnTo>
                  <a:pt x="273025" y="97119"/>
                </a:lnTo>
                <a:lnTo>
                  <a:pt x="223920" y="140517"/>
                </a:lnTo>
                <a:lnTo>
                  <a:pt x="173292" y="186169"/>
                </a:lnTo>
                <a:lnTo>
                  <a:pt x="124076" y="231381"/>
                </a:lnTo>
                <a:lnTo>
                  <a:pt x="79204" y="273458"/>
                </a:lnTo>
                <a:lnTo>
                  <a:pt x="41612" y="309702"/>
                </a:lnTo>
                <a:lnTo>
                  <a:pt x="14232" y="337418"/>
                </a:lnTo>
                <a:lnTo>
                  <a:pt x="0" y="353910"/>
                </a:lnTo>
                <a:lnTo>
                  <a:pt x="709028" y="844524"/>
                </a:lnTo>
                <a:lnTo>
                  <a:pt x="966065" y="618007"/>
                </a:lnTo>
                <a:lnTo>
                  <a:pt x="498043" y="618007"/>
                </a:lnTo>
                <a:lnTo>
                  <a:pt x="349275" y="558507"/>
                </a:lnTo>
                <a:lnTo>
                  <a:pt x="385127" y="520458"/>
                </a:lnTo>
                <a:lnTo>
                  <a:pt x="374726" y="343522"/>
                </a:lnTo>
                <a:lnTo>
                  <a:pt x="374726" y="260235"/>
                </a:lnTo>
                <a:lnTo>
                  <a:pt x="377325" y="243511"/>
                </a:lnTo>
                <a:lnTo>
                  <a:pt x="384259" y="233048"/>
                </a:lnTo>
                <a:lnTo>
                  <a:pt x="394233" y="225770"/>
                </a:lnTo>
                <a:lnTo>
                  <a:pt x="405955" y="218605"/>
                </a:lnTo>
                <a:lnTo>
                  <a:pt x="416356" y="208191"/>
                </a:lnTo>
                <a:lnTo>
                  <a:pt x="520445" y="208191"/>
                </a:lnTo>
                <a:lnTo>
                  <a:pt x="613778" y="195465"/>
                </a:lnTo>
                <a:lnTo>
                  <a:pt x="683608" y="195465"/>
                </a:lnTo>
                <a:lnTo>
                  <a:pt x="544979" y="95922"/>
                </a:lnTo>
                <a:lnTo>
                  <a:pt x="499974" y="64296"/>
                </a:lnTo>
                <a:lnTo>
                  <a:pt x="461236" y="37801"/>
                </a:lnTo>
                <a:lnTo>
                  <a:pt x="407727" y="4563"/>
                </a:lnTo>
                <a:lnTo>
                  <a:pt x="395541" y="0"/>
                </a:lnTo>
                <a:close/>
              </a:path>
              <a:path w="1112520" h="844550">
                <a:moveTo>
                  <a:pt x="683608" y="195465"/>
                </a:moveTo>
                <a:lnTo>
                  <a:pt x="613778" y="195465"/>
                </a:lnTo>
                <a:lnTo>
                  <a:pt x="626373" y="198443"/>
                </a:lnTo>
                <a:lnTo>
                  <a:pt x="641351" y="205116"/>
                </a:lnTo>
                <a:lnTo>
                  <a:pt x="655646" y="212748"/>
                </a:lnTo>
                <a:lnTo>
                  <a:pt x="666191" y="218605"/>
                </a:lnTo>
                <a:lnTo>
                  <a:pt x="683812" y="238884"/>
                </a:lnTo>
                <a:lnTo>
                  <a:pt x="685606" y="273350"/>
                </a:lnTo>
                <a:lnTo>
                  <a:pt x="680289" y="316876"/>
                </a:lnTo>
                <a:lnTo>
                  <a:pt x="676579" y="364337"/>
                </a:lnTo>
                <a:lnTo>
                  <a:pt x="702030" y="367906"/>
                </a:lnTo>
                <a:lnTo>
                  <a:pt x="666191" y="405955"/>
                </a:lnTo>
                <a:lnTo>
                  <a:pt x="666699" y="446036"/>
                </a:lnTo>
                <a:lnTo>
                  <a:pt x="686993" y="458025"/>
                </a:lnTo>
                <a:lnTo>
                  <a:pt x="694639" y="485152"/>
                </a:lnTo>
                <a:lnTo>
                  <a:pt x="498043" y="618007"/>
                </a:lnTo>
                <a:lnTo>
                  <a:pt x="966065" y="618007"/>
                </a:lnTo>
                <a:lnTo>
                  <a:pt x="1112367" y="489077"/>
                </a:lnTo>
                <a:lnTo>
                  <a:pt x="1103363" y="478828"/>
                </a:lnTo>
                <a:lnTo>
                  <a:pt x="1083972" y="470659"/>
                </a:lnTo>
                <a:lnTo>
                  <a:pt x="1055338" y="454541"/>
                </a:lnTo>
                <a:lnTo>
                  <a:pt x="1018753" y="431563"/>
                </a:lnTo>
                <a:lnTo>
                  <a:pt x="975511" y="402815"/>
                </a:lnTo>
                <a:lnTo>
                  <a:pt x="926904" y="369387"/>
                </a:lnTo>
                <a:lnTo>
                  <a:pt x="818762" y="292853"/>
                </a:lnTo>
                <a:lnTo>
                  <a:pt x="683608" y="195465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48379" y="3920566"/>
            <a:ext cx="1193165" cy="901700"/>
          </a:xfrm>
          <a:custGeom>
            <a:avLst/>
            <a:gdLst/>
            <a:ahLst/>
            <a:cxnLst/>
            <a:rect l="l" t="t" r="r" b="b"/>
            <a:pathLst>
              <a:path w="1193164" h="901700">
                <a:moveTo>
                  <a:pt x="431368" y="0"/>
                </a:moveTo>
                <a:lnTo>
                  <a:pt x="0" y="379907"/>
                </a:lnTo>
                <a:lnTo>
                  <a:pt x="760984" y="901623"/>
                </a:lnTo>
                <a:lnTo>
                  <a:pt x="790439" y="875423"/>
                </a:lnTo>
                <a:lnTo>
                  <a:pt x="755002" y="875423"/>
                </a:lnTo>
                <a:lnTo>
                  <a:pt x="45973" y="384809"/>
                </a:lnTo>
                <a:lnTo>
                  <a:pt x="87586" y="340601"/>
                </a:lnTo>
                <a:lnTo>
                  <a:pt x="125178" y="304357"/>
                </a:lnTo>
                <a:lnTo>
                  <a:pt x="170050" y="262281"/>
                </a:lnTo>
                <a:lnTo>
                  <a:pt x="219266" y="217068"/>
                </a:lnTo>
                <a:lnTo>
                  <a:pt x="269894" y="171416"/>
                </a:lnTo>
                <a:lnTo>
                  <a:pt x="318999" y="128018"/>
                </a:lnTo>
                <a:lnTo>
                  <a:pt x="363648" y="89572"/>
                </a:lnTo>
                <a:lnTo>
                  <a:pt x="400906" y="58773"/>
                </a:lnTo>
                <a:lnTo>
                  <a:pt x="441515" y="30899"/>
                </a:lnTo>
                <a:lnTo>
                  <a:pt x="476812" y="30899"/>
                </a:lnTo>
                <a:lnTo>
                  <a:pt x="431368" y="0"/>
                </a:lnTo>
                <a:close/>
              </a:path>
              <a:path w="1193164" h="901700">
                <a:moveTo>
                  <a:pt x="476812" y="30899"/>
                </a:moveTo>
                <a:lnTo>
                  <a:pt x="441515" y="30899"/>
                </a:lnTo>
                <a:lnTo>
                  <a:pt x="453701" y="35462"/>
                </a:lnTo>
                <a:lnTo>
                  <a:pt x="476030" y="48426"/>
                </a:lnTo>
                <a:lnTo>
                  <a:pt x="507210" y="68701"/>
                </a:lnTo>
                <a:lnTo>
                  <a:pt x="545948" y="95195"/>
                </a:lnTo>
                <a:lnTo>
                  <a:pt x="590953" y="126821"/>
                </a:lnTo>
                <a:lnTo>
                  <a:pt x="864736" y="323752"/>
                </a:lnTo>
                <a:lnTo>
                  <a:pt x="972878" y="400286"/>
                </a:lnTo>
                <a:lnTo>
                  <a:pt x="1021485" y="433714"/>
                </a:lnTo>
                <a:lnTo>
                  <a:pt x="1064727" y="462462"/>
                </a:lnTo>
                <a:lnTo>
                  <a:pt x="1101312" y="485440"/>
                </a:lnTo>
                <a:lnTo>
                  <a:pt x="1149337" y="509727"/>
                </a:lnTo>
                <a:lnTo>
                  <a:pt x="1158341" y="519976"/>
                </a:lnTo>
                <a:lnTo>
                  <a:pt x="755002" y="875423"/>
                </a:lnTo>
                <a:lnTo>
                  <a:pt x="790439" y="875423"/>
                </a:lnTo>
                <a:lnTo>
                  <a:pt x="1192682" y="517639"/>
                </a:lnTo>
                <a:lnTo>
                  <a:pt x="476812" y="30899"/>
                </a:lnTo>
                <a:close/>
              </a:path>
            </a:pathLst>
          </a:custGeom>
          <a:solidFill>
            <a:srgbClr val="5656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1805" y="2494711"/>
            <a:ext cx="4018279" cy="3187700"/>
          </a:xfrm>
          <a:custGeom>
            <a:avLst/>
            <a:gdLst/>
            <a:ahLst/>
            <a:cxnLst/>
            <a:rect l="l" t="t" r="r" b="b"/>
            <a:pathLst>
              <a:path w="4018279" h="3187700">
                <a:moveTo>
                  <a:pt x="1992675" y="2501899"/>
                </a:moveTo>
                <a:lnTo>
                  <a:pt x="1925662" y="2501899"/>
                </a:lnTo>
                <a:lnTo>
                  <a:pt x="1933675" y="2514599"/>
                </a:lnTo>
                <a:lnTo>
                  <a:pt x="1955813" y="2527299"/>
                </a:lnTo>
                <a:lnTo>
                  <a:pt x="1989866" y="2539999"/>
                </a:lnTo>
                <a:lnTo>
                  <a:pt x="2320595" y="2743199"/>
                </a:lnTo>
                <a:lnTo>
                  <a:pt x="2467736" y="2832099"/>
                </a:lnTo>
                <a:lnTo>
                  <a:pt x="2499345" y="2844799"/>
                </a:lnTo>
                <a:lnTo>
                  <a:pt x="2518549" y="2857499"/>
                </a:lnTo>
                <a:lnTo>
                  <a:pt x="2543939" y="2870199"/>
                </a:lnTo>
                <a:lnTo>
                  <a:pt x="2578297" y="2895599"/>
                </a:lnTo>
                <a:lnTo>
                  <a:pt x="2620108" y="2920999"/>
                </a:lnTo>
                <a:lnTo>
                  <a:pt x="2667862" y="2946399"/>
                </a:lnTo>
                <a:lnTo>
                  <a:pt x="2720045" y="2984499"/>
                </a:lnTo>
                <a:lnTo>
                  <a:pt x="2775145" y="3009899"/>
                </a:lnTo>
                <a:lnTo>
                  <a:pt x="2888047" y="3086099"/>
                </a:lnTo>
                <a:lnTo>
                  <a:pt x="2942824" y="3111499"/>
                </a:lnTo>
                <a:lnTo>
                  <a:pt x="2994468" y="3136899"/>
                </a:lnTo>
                <a:lnTo>
                  <a:pt x="3041466" y="3162299"/>
                </a:lnTo>
                <a:lnTo>
                  <a:pt x="3082307" y="3174999"/>
                </a:lnTo>
                <a:lnTo>
                  <a:pt x="3115477" y="3187699"/>
                </a:lnTo>
                <a:lnTo>
                  <a:pt x="3139465" y="3187699"/>
                </a:lnTo>
                <a:lnTo>
                  <a:pt x="2904121" y="2997199"/>
                </a:lnTo>
                <a:lnTo>
                  <a:pt x="2955128" y="2984499"/>
                </a:lnTo>
                <a:lnTo>
                  <a:pt x="3005777" y="2984499"/>
                </a:lnTo>
                <a:lnTo>
                  <a:pt x="3055900" y="2971799"/>
                </a:lnTo>
                <a:lnTo>
                  <a:pt x="2852077" y="2971799"/>
                </a:lnTo>
                <a:lnTo>
                  <a:pt x="2814158" y="2946399"/>
                </a:lnTo>
                <a:lnTo>
                  <a:pt x="2773965" y="2920999"/>
                </a:lnTo>
                <a:lnTo>
                  <a:pt x="2731986" y="2895599"/>
                </a:lnTo>
                <a:lnTo>
                  <a:pt x="2688709" y="2870199"/>
                </a:lnTo>
                <a:lnTo>
                  <a:pt x="2512405" y="2768599"/>
                </a:lnTo>
                <a:lnTo>
                  <a:pt x="2469975" y="2743199"/>
                </a:lnTo>
                <a:lnTo>
                  <a:pt x="2429179" y="2717799"/>
                </a:lnTo>
                <a:lnTo>
                  <a:pt x="2384603" y="2692399"/>
                </a:lnTo>
                <a:lnTo>
                  <a:pt x="2337867" y="2666999"/>
                </a:lnTo>
                <a:lnTo>
                  <a:pt x="2143275" y="2565399"/>
                </a:lnTo>
                <a:lnTo>
                  <a:pt x="2096198" y="2552699"/>
                </a:lnTo>
                <a:lnTo>
                  <a:pt x="2070074" y="2539999"/>
                </a:lnTo>
                <a:lnTo>
                  <a:pt x="2039483" y="2527299"/>
                </a:lnTo>
                <a:lnTo>
                  <a:pt x="2007630" y="2514599"/>
                </a:lnTo>
                <a:lnTo>
                  <a:pt x="1992675" y="2501899"/>
                </a:lnTo>
                <a:close/>
              </a:path>
              <a:path w="4018279" h="3187700">
                <a:moveTo>
                  <a:pt x="4017886" y="2019299"/>
                </a:moveTo>
                <a:lnTo>
                  <a:pt x="3961179" y="2057399"/>
                </a:lnTo>
                <a:lnTo>
                  <a:pt x="3919697" y="2082799"/>
                </a:lnTo>
                <a:lnTo>
                  <a:pt x="3889924" y="2108199"/>
                </a:lnTo>
                <a:lnTo>
                  <a:pt x="3868347" y="2133599"/>
                </a:lnTo>
                <a:lnTo>
                  <a:pt x="3851453" y="2158999"/>
                </a:lnTo>
                <a:lnTo>
                  <a:pt x="3835726" y="2184399"/>
                </a:lnTo>
                <a:lnTo>
                  <a:pt x="3817655" y="2209799"/>
                </a:lnTo>
                <a:lnTo>
                  <a:pt x="3793723" y="2247899"/>
                </a:lnTo>
                <a:lnTo>
                  <a:pt x="3760419" y="2298699"/>
                </a:lnTo>
                <a:lnTo>
                  <a:pt x="3724720" y="2349499"/>
                </a:lnTo>
                <a:lnTo>
                  <a:pt x="3692469" y="2387599"/>
                </a:lnTo>
                <a:lnTo>
                  <a:pt x="3631211" y="2463799"/>
                </a:lnTo>
                <a:lnTo>
                  <a:pt x="3598658" y="2501899"/>
                </a:lnTo>
                <a:lnTo>
                  <a:pt x="3562456" y="2552699"/>
                </a:lnTo>
                <a:lnTo>
                  <a:pt x="3520833" y="2590799"/>
                </a:lnTo>
                <a:lnTo>
                  <a:pt x="3489484" y="2616199"/>
                </a:lnTo>
                <a:lnTo>
                  <a:pt x="3456844" y="2654299"/>
                </a:lnTo>
                <a:lnTo>
                  <a:pt x="3422892" y="2679699"/>
                </a:lnTo>
                <a:lnTo>
                  <a:pt x="3387604" y="2717799"/>
                </a:lnTo>
                <a:lnTo>
                  <a:pt x="3350960" y="2755899"/>
                </a:lnTo>
                <a:lnTo>
                  <a:pt x="3312938" y="2781299"/>
                </a:lnTo>
                <a:lnTo>
                  <a:pt x="3273515" y="2819399"/>
                </a:lnTo>
                <a:lnTo>
                  <a:pt x="3232670" y="2844799"/>
                </a:lnTo>
                <a:lnTo>
                  <a:pt x="3190381" y="2870199"/>
                </a:lnTo>
                <a:lnTo>
                  <a:pt x="3146625" y="2895599"/>
                </a:lnTo>
                <a:lnTo>
                  <a:pt x="3101382" y="2920999"/>
                </a:lnTo>
                <a:lnTo>
                  <a:pt x="3006343" y="2946399"/>
                </a:lnTo>
                <a:lnTo>
                  <a:pt x="2905089" y="2971799"/>
                </a:lnTo>
                <a:lnTo>
                  <a:pt x="3055900" y="2971799"/>
                </a:lnTo>
                <a:lnTo>
                  <a:pt x="3105328" y="2959099"/>
                </a:lnTo>
                <a:lnTo>
                  <a:pt x="3153896" y="2933699"/>
                </a:lnTo>
                <a:lnTo>
                  <a:pt x="3201434" y="2920999"/>
                </a:lnTo>
                <a:lnTo>
                  <a:pt x="3247775" y="2895599"/>
                </a:lnTo>
                <a:lnTo>
                  <a:pt x="3292751" y="2870199"/>
                </a:lnTo>
                <a:lnTo>
                  <a:pt x="3336194" y="2832099"/>
                </a:lnTo>
                <a:lnTo>
                  <a:pt x="3377937" y="2806699"/>
                </a:lnTo>
                <a:lnTo>
                  <a:pt x="3417812" y="2781299"/>
                </a:lnTo>
                <a:lnTo>
                  <a:pt x="3455651" y="2743199"/>
                </a:lnTo>
                <a:lnTo>
                  <a:pt x="3491286" y="2717799"/>
                </a:lnTo>
                <a:lnTo>
                  <a:pt x="3524550" y="2692399"/>
                </a:lnTo>
                <a:lnTo>
                  <a:pt x="3555274" y="2654299"/>
                </a:lnTo>
                <a:lnTo>
                  <a:pt x="3583292" y="2628899"/>
                </a:lnTo>
                <a:lnTo>
                  <a:pt x="3615624" y="2603499"/>
                </a:lnTo>
                <a:lnTo>
                  <a:pt x="3651668" y="2565399"/>
                </a:lnTo>
                <a:lnTo>
                  <a:pt x="3689396" y="2514599"/>
                </a:lnTo>
                <a:lnTo>
                  <a:pt x="3726777" y="2476499"/>
                </a:lnTo>
                <a:lnTo>
                  <a:pt x="3761783" y="2425699"/>
                </a:lnTo>
                <a:lnTo>
                  <a:pt x="3792385" y="2387599"/>
                </a:lnTo>
                <a:lnTo>
                  <a:pt x="3816553" y="2349499"/>
                </a:lnTo>
                <a:lnTo>
                  <a:pt x="3834837" y="2311399"/>
                </a:lnTo>
                <a:lnTo>
                  <a:pt x="3861866" y="2273299"/>
                </a:lnTo>
                <a:lnTo>
                  <a:pt x="3928602" y="2171699"/>
                </a:lnTo>
                <a:lnTo>
                  <a:pt x="3961530" y="2133599"/>
                </a:lnTo>
                <a:lnTo>
                  <a:pt x="3989646" y="2082799"/>
                </a:lnTo>
                <a:lnTo>
                  <a:pt x="4009561" y="2044699"/>
                </a:lnTo>
                <a:lnTo>
                  <a:pt x="4017886" y="2019299"/>
                </a:lnTo>
                <a:close/>
              </a:path>
              <a:path w="4018279" h="3187700">
                <a:moveTo>
                  <a:pt x="1711147" y="2336799"/>
                </a:moveTo>
                <a:lnTo>
                  <a:pt x="1703260" y="2336799"/>
                </a:lnTo>
                <a:lnTo>
                  <a:pt x="1883664" y="2489199"/>
                </a:lnTo>
                <a:lnTo>
                  <a:pt x="1863216" y="2539999"/>
                </a:lnTo>
                <a:lnTo>
                  <a:pt x="1885309" y="2527299"/>
                </a:lnTo>
                <a:lnTo>
                  <a:pt x="1904903" y="2514599"/>
                </a:lnTo>
                <a:lnTo>
                  <a:pt x="1919265" y="2501899"/>
                </a:lnTo>
                <a:lnTo>
                  <a:pt x="1992675" y="2501899"/>
                </a:lnTo>
                <a:lnTo>
                  <a:pt x="1977720" y="2489199"/>
                </a:lnTo>
                <a:lnTo>
                  <a:pt x="1990340" y="2476499"/>
                </a:lnTo>
                <a:lnTo>
                  <a:pt x="2009636" y="2451099"/>
                </a:lnTo>
                <a:lnTo>
                  <a:pt x="1902282" y="2451099"/>
                </a:lnTo>
                <a:lnTo>
                  <a:pt x="1711147" y="2336799"/>
                </a:lnTo>
                <a:close/>
              </a:path>
              <a:path w="4018279" h="3187700">
                <a:moveTo>
                  <a:pt x="1603634" y="1346199"/>
                </a:moveTo>
                <a:lnTo>
                  <a:pt x="1432140" y="1346199"/>
                </a:lnTo>
                <a:lnTo>
                  <a:pt x="1445727" y="1358899"/>
                </a:lnTo>
                <a:lnTo>
                  <a:pt x="1466225" y="1371599"/>
                </a:lnTo>
                <a:lnTo>
                  <a:pt x="1493051" y="1396999"/>
                </a:lnTo>
                <a:lnTo>
                  <a:pt x="1525623" y="1409699"/>
                </a:lnTo>
                <a:lnTo>
                  <a:pt x="1563359" y="1435099"/>
                </a:lnTo>
                <a:lnTo>
                  <a:pt x="1605677" y="1460499"/>
                </a:lnTo>
                <a:lnTo>
                  <a:pt x="1651994" y="1498599"/>
                </a:lnTo>
                <a:lnTo>
                  <a:pt x="1701729" y="1523999"/>
                </a:lnTo>
                <a:lnTo>
                  <a:pt x="1754299" y="1562099"/>
                </a:lnTo>
                <a:lnTo>
                  <a:pt x="1809123" y="1600199"/>
                </a:lnTo>
                <a:lnTo>
                  <a:pt x="1865617" y="1638299"/>
                </a:lnTo>
                <a:lnTo>
                  <a:pt x="1981291" y="1714499"/>
                </a:lnTo>
                <a:lnTo>
                  <a:pt x="2039307" y="1739899"/>
                </a:lnTo>
                <a:lnTo>
                  <a:pt x="2096665" y="1777999"/>
                </a:lnTo>
                <a:lnTo>
                  <a:pt x="2152783" y="1816099"/>
                </a:lnTo>
                <a:lnTo>
                  <a:pt x="2207081" y="1841499"/>
                </a:lnTo>
                <a:lnTo>
                  <a:pt x="2258974" y="1866899"/>
                </a:lnTo>
                <a:lnTo>
                  <a:pt x="2307882" y="1892299"/>
                </a:lnTo>
                <a:lnTo>
                  <a:pt x="2353221" y="1904999"/>
                </a:lnTo>
                <a:lnTo>
                  <a:pt x="2394411" y="1930399"/>
                </a:lnTo>
                <a:lnTo>
                  <a:pt x="2430868" y="1943099"/>
                </a:lnTo>
                <a:lnTo>
                  <a:pt x="1902282" y="2451099"/>
                </a:lnTo>
                <a:lnTo>
                  <a:pt x="2009636" y="2451099"/>
                </a:lnTo>
                <a:lnTo>
                  <a:pt x="2019285" y="2438399"/>
                </a:lnTo>
                <a:lnTo>
                  <a:pt x="2059654" y="2400299"/>
                </a:lnTo>
                <a:lnTo>
                  <a:pt x="2106547" y="2362199"/>
                </a:lnTo>
                <a:lnTo>
                  <a:pt x="2155063" y="2311399"/>
                </a:lnTo>
                <a:lnTo>
                  <a:pt x="2200303" y="2273299"/>
                </a:lnTo>
                <a:lnTo>
                  <a:pt x="2237365" y="2235199"/>
                </a:lnTo>
                <a:lnTo>
                  <a:pt x="2261349" y="2209799"/>
                </a:lnTo>
                <a:lnTo>
                  <a:pt x="2284089" y="2197099"/>
                </a:lnTo>
                <a:lnTo>
                  <a:pt x="2320691" y="2158999"/>
                </a:lnTo>
                <a:lnTo>
                  <a:pt x="2365947" y="2108199"/>
                </a:lnTo>
                <a:lnTo>
                  <a:pt x="2414652" y="2057399"/>
                </a:lnTo>
                <a:lnTo>
                  <a:pt x="2461598" y="2006599"/>
                </a:lnTo>
                <a:lnTo>
                  <a:pt x="2501577" y="1968499"/>
                </a:lnTo>
                <a:lnTo>
                  <a:pt x="2529383" y="1930399"/>
                </a:lnTo>
                <a:lnTo>
                  <a:pt x="2539809" y="1904999"/>
                </a:lnTo>
                <a:lnTo>
                  <a:pt x="2560859" y="1879599"/>
                </a:lnTo>
                <a:lnTo>
                  <a:pt x="2476931" y="1879599"/>
                </a:lnTo>
                <a:lnTo>
                  <a:pt x="2440406" y="1854199"/>
                </a:lnTo>
                <a:lnTo>
                  <a:pt x="2401792" y="1816099"/>
                </a:lnTo>
                <a:lnTo>
                  <a:pt x="2361327" y="1790699"/>
                </a:lnTo>
                <a:lnTo>
                  <a:pt x="2319248" y="1765299"/>
                </a:lnTo>
                <a:lnTo>
                  <a:pt x="2275793" y="1739899"/>
                </a:lnTo>
                <a:lnTo>
                  <a:pt x="2231198" y="1714499"/>
                </a:lnTo>
                <a:lnTo>
                  <a:pt x="1953006" y="1562099"/>
                </a:lnTo>
                <a:lnTo>
                  <a:pt x="1907085" y="1549399"/>
                </a:lnTo>
                <a:lnTo>
                  <a:pt x="1861926" y="1523999"/>
                </a:lnTo>
                <a:lnTo>
                  <a:pt x="1817763" y="1498599"/>
                </a:lnTo>
                <a:lnTo>
                  <a:pt x="1774836" y="1473199"/>
                </a:lnTo>
                <a:lnTo>
                  <a:pt x="1733382" y="1447799"/>
                </a:lnTo>
                <a:lnTo>
                  <a:pt x="1693638" y="1422399"/>
                </a:lnTo>
                <a:lnTo>
                  <a:pt x="1655841" y="1384299"/>
                </a:lnTo>
                <a:lnTo>
                  <a:pt x="1620229" y="1358899"/>
                </a:lnTo>
                <a:lnTo>
                  <a:pt x="1603634" y="1346199"/>
                </a:lnTo>
                <a:close/>
              </a:path>
              <a:path w="4018279" h="3187700">
                <a:moveTo>
                  <a:pt x="2684919" y="1701799"/>
                </a:moveTo>
                <a:lnTo>
                  <a:pt x="2476931" y="1879599"/>
                </a:lnTo>
                <a:lnTo>
                  <a:pt x="2560859" y="1879599"/>
                </a:lnTo>
                <a:lnTo>
                  <a:pt x="2697683" y="1714499"/>
                </a:lnTo>
                <a:lnTo>
                  <a:pt x="2684919" y="1701799"/>
                </a:lnTo>
                <a:close/>
              </a:path>
              <a:path w="4018279" h="3187700">
                <a:moveTo>
                  <a:pt x="509346" y="431799"/>
                </a:moveTo>
                <a:lnTo>
                  <a:pt x="552346" y="457199"/>
                </a:lnTo>
                <a:lnTo>
                  <a:pt x="641060" y="507999"/>
                </a:lnTo>
                <a:lnTo>
                  <a:pt x="685853" y="520699"/>
                </a:lnTo>
                <a:lnTo>
                  <a:pt x="730324" y="546099"/>
                </a:lnTo>
                <a:lnTo>
                  <a:pt x="774013" y="571499"/>
                </a:lnTo>
                <a:lnTo>
                  <a:pt x="816461" y="596899"/>
                </a:lnTo>
                <a:lnTo>
                  <a:pt x="857207" y="622299"/>
                </a:lnTo>
                <a:lnTo>
                  <a:pt x="895793" y="647699"/>
                </a:lnTo>
                <a:lnTo>
                  <a:pt x="931757" y="685799"/>
                </a:lnTo>
                <a:lnTo>
                  <a:pt x="964641" y="723899"/>
                </a:lnTo>
                <a:lnTo>
                  <a:pt x="995801" y="761999"/>
                </a:lnTo>
                <a:lnTo>
                  <a:pt x="1059256" y="838199"/>
                </a:lnTo>
                <a:lnTo>
                  <a:pt x="1090417" y="888999"/>
                </a:lnTo>
                <a:lnTo>
                  <a:pt x="1120444" y="927099"/>
                </a:lnTo>
                <a:lnTo>
                  <a:pt x="1148769" y="977899"/>
                </a:lnTo>
                <a:lnTo>
                  <a:pt x="1174826" y="1015999"/>
                </a:lnTo>
                <a:lnTo>
                  <a:pt x="1198047" y="1066799"/>
                </a:lnTo>
                <a:lnTo>
                  <a:pt x="1217866" y="1104899"/>
                </a:lnTo>
                <a:lnTo>
                  <a:pt x="1300937" y="1231899"/>
                </a:lnTo>
                <a:lnTo>
                  <a:pt x="1357020" y="1295399"/>
                </a:lnTo>
                <a:lnTo>
                  <a:pt x="1101051" y="1536699"/>
                </a:lnTo>
                <a:lnTo>
                  <a:pt x="1144993" y="1574799"/>
                </a:lnTo>
                <a:lnTo>
                  <a:pt x="1174212" y="1562099"/>
                </a:lnTo>
                <a:lnTo>
                  <a:pt x="1219612" y="1523999"/>
                </a:lnTo>
                <a:lnTo>
                  <a:pt x="1273671" y="1473199"/>
                </a:lnTo>
                <a:lnTo>
                  <a:pt x="1328867" y="1435099"/>
                </a:lnTo>
                <a:lnTo>
                  <a:pt x="1377676" y="1384299"/>
                </a:lnTo>
                <a:lnTo>
                  <a:pt x="1412576" y="1358899"/>
                </a:lnTo>
                <a:lnTo>
                  <a:pt x="1426044" y="1346199"/>
                </a:lnTo>
                <a:lnTo>
                  <a:pt x="1603634" y="1346199"/>
                </a:lnTo>
                <a:lnTo>
                  <a:pt x="1587039" y="1333499"/>
                </a:lnTo>
                <a:lnTo>
                  <a:pt x="1556509" y="1295399"/>
                </a:lnTo>
                <a:lnTo>
                  <a:pt x="1528876" y="1269999"/>
                </a:lnTo>
                <a:lnTo>
                  <a:pt x="1591134" y="1206499"/>
                </a:lnTo>
                <a:lnTo>
                  <a:pt x="1470367" y="1206499"/>
                </a:lnTo>
                <a:lnTo>
                  <a:pt x="1366265" y="1142999"/>
                </a:lnTo>
                <a:lnTo>
                  <a:pt x="1354177" y="1104899"/>
                </a:lnTo>
                <a:lnTo>
                  <a:pt x="1328353" y="1054099"/>
                </a:lnTo>
                <a:lnTo>
                  <a:pt x="1298143" y="990599"/>
                </a:lnTo>
                <a:lnTo>
                  <a:pt x="1272895" y="965199"/>
                </a:lnTo>
                <a:lnTo>
                  <a:pt x="1234272" y="914399"/>
                </a:lnTo>
                <a:lnTo>
                  <a:pt x="1204329" y="876299"/>
                </a:lnTo>
                <a:lnTo>
                  <a:pt x="1176771" y="838199"/>
                </a:lnTo>
                <a:lnTo>
                  <a:pt x="1145298" y="787399"/>
                </a:lnTo>
                <a:lnTo>
                  <a:pt x="1731346" y="787399"/>
                </a:lnTo>
                <a:lnTo>
                  <a:pt x="1748612" y="761999"/>
                </a:lnTo>
                <a:lnTo>
                  <a:pt x="1318416" y="761999"/>
                </a:lnTo>
                <a:lnTo>
                  <a:pt x="1264191" y="749299"/>
                </a:lnTo>
                <a:lnTo>
                  <a:pt x="1217090" y="736599"/>
                </a:lnTo>
                <a:lnTo>
                  <a:pt x="1174854" y="723899"/>
                </a:lnTo>
                <a:lnTo>
                  <a:pt x="1095946" y="723899"/>
                </a:lnTo>
                <a:lnTo>
                  <a:pt x="1075331" y="711199"/>
                </a:lnTo>
                <a:lnTo>
                  <a:pt x="1034539" y="673099"/>
                </a:lnTo>
                <a:lnTo>
                  <a:pt x="981451" y="634999"/>
                </a:lnTo>
                <a:lnTo>
                  <a:pt x="923952" y="596899"/>
                </a:lnTo>
                <a:lnTo>
                  <a:pt x="869925" y="546099"/>
                </a:lnTo>
                <a:lnTo>
                  <a:pt x="827253" y="520699"/>
                </a:lnTo>
                <a:lnTo>
                  <a:pt x="803821" y="507999"/>
                </a:lnTo>
                <a:lnTo>
                  <a:pt x="813650" y="482599"/>
                </a:lnTo>
                <a:lnTo>
                  <a:pt x="719734" y="482599"/>
                </a:lnTo>
                <a:lnTo>
                  <a:pt x="509346" y="431799"/>
                </a:lnTo>
                <a:close/>
              </a:path>
              <a:path w="4018279" h="3187700">
                <a:moveTo>
                  <a:pt x="1785861" y="952499"/>
                </a:moveTo>
                <a:lnTo>
                  <a:pt x="1470367" y="1206499"/>
                </a:lnTo>
                <a:lnTo>
                  <a:pt x="1591134" y="1206499"/>
                </a:lnTo>
                <a:lnTo>
                  <a:pt x="1790357" y="1003299"/>
                </a:lnTo>
                <a:lnTo>
                  <a:pt x="1785861" y="952499"/>
                </a:lnTo>
                <a:close/>
              </a:path>
              <a:path w="4018279" h="3187700">
                <a:moveTo>
                  <a:pt x="1731346" y="787399"/>
                </a:moveTo>
                <a:lnTo>
                  <a:pt x="1145298" y="787399"/>
                </a:lnTo>
                <a:lnTo>
                  <a:pt x="1280452" y="825499"/>
                </a:lnTo>
                <a:lnTo>
                  <a:pt x="1446860" y="838199"/>
                </a:lnTo>
                <a:lnTo>
                  <a:pt x="1607543" y="838199"/>
                </a:lnTo>
                <a:lnTo>
                  <a:pt x="1656929" y="825499"/>
                </a:lnTo>
                <a:lnTo>
                  <a:pt x="1699491" y="812799"/>
                </a:lnTo>
                <a:lnTo>
                  <a:pt x="1731346" y="787399"/>
                </a:lnTo>
                <a:close/>
              </a:path>
              <a:path w="4018279" h="3187700">
                <a:moveTo>
                  <a:pt x="1491640" y="266699"/>
                </a:moveTo>
                <a:lnTo>
                  <a:pt x="910794" y="266699"/>
                </a:lnTo>
                <a:lnTo>
                  <a:pt x="932325" y="279399"/>
                </a:lnTo>
                <a:lnTo>
                  <a:pt x="963749" y="279399"/>
                </a:lnTo>
                <a:lnTo>
                  <a:pt x="1008570" y="292099"/>
                </a:lnTo>
                <a:lnTo>
                  <a:pt x="1367381" y="380999"/>
                </a:lnTo>
                <a:lnTo>
                  <a:pt x="1418629" y="380999"/>
                </a:lnTo>
                <a:lnTo>
                  <a:pt x="1571922" y="419099"/>
                </a:lnTo>
                <a:lnTo>
                  <a:pt x="1622802" y="419099"/>
                </a:lnTo>
                <a:lnTo>
                  <a:pt x="1724117" y="444499"/>
                </a:lnTo>
                <a:lnTo>
                  <a:pt x="1774512" y="444499"/>
                </a:lnTo>
                <a:lnTo>
                  <a:pt x="1924409" y="482599"/>
                </a:lnTo>
                <a:lnTo>
                  <a:pt x="1973879" y="482599"/>
                </a:lnTo>
                <a:lnTo>
                  <a:pt x="2120522" y="520699"/>
                </a:lnTo>
                <a:lnTo>
                  <a:pt x="2168749" y="520699"/>
                </a:lnTo>
                <a:lnTo>
                  <a:pt x="2541237" y="622299"/>
                </a:lnTo>
                <a:lnTo>
                  <a:pt x="2589764" y="622299"/>
                </a:lnTo>
                <a:lnTo>
                  <a:pt x="2690366" y="647699"/>
                </a:lnTo>
                <a:lnTo>
                  <a:pt x="2890088" y="647699"/>
                </a:lnTo>
                <a:lnTo>
                  <a:pt x="2904121" y="634999"/>
                </a:lnTo>
                <a:lnTo>
                  <a:pt x="2904121" y="622299"/>
                </a:lnTo>
                <a:lnTo>
                  <a:pt x="2847796" y="596899"/>
                </a:lnTo>
                <a:lnTo>
                  <a:pt x="2810753" y="584199"/>
                </a:lnTo>
                <a:lnTo>
                  <a:pt x="2768560" y="571499"/>
                </a:lnTo>
                <a:lnTo>
                  <a:pt x="2721793" y="558799"/>
                </a:lnTo>
                <a:lnTo>
                  <a:pt x="2671031" y="546099"/>
                </a:lnTo>
                <a:lnTo>
                  <a:pt x="2616850" y="520699"/>
                </a:lnTo>
                <a:lnTo>
                  <a:pt x="2500543" y="495299"/>
                </a:lnTo>
                <a:lnTo>
                  <a:pt x="2439571" y="469899"/>
                </a:lnTo>
                <a:lnTo>
                  <a:pt x="2252314" y="431799"/>
                </a:lnTo>
                <a:lnTo>
                  <a:pt x="2190372" y="406399"/>
                </a:lnTo>
                <a:lnTo>
                  <a:pt x="2070667" y="380999"/>
                </a:lnTo>
                <a:lnTo>
                  <a:pt x="2014060" y="368299"/>
                </a:lnTo>
                <a:lnTo>
                  <a:pt x="1960385" y="355599"/>
                </a:lnTo>
                <a:lnTo>
                  <a:pt x="1910221" y="342899"/>
                </a:lnTo>
                <a:lnTo>
                  <a:pt x="1864145" y="330199"/>
                </a:lnTo>
                <a:lnTo>
                  <a:pt x="1822734" y="330199"/>
                </a:lnTo>
                <a:lnTo>
                  <a:pt x="1786566" y="317499"/>
                </a:lnTo>
                <a:lnTo>
                  <a:pt x="1756218" y="317499"/>
                </a:lnTo>
                <a:lnTo>
                  <a:pt x="1732267" y="304799"/>
                </a:lnTo>
                <a:lnTo>
                  <a:pt x="1660883" y="304799"/>
                </a:lnTo>
                <a:lnTo>
                  <a:pt x="1621669" y="292099"/>
                </a:lnTo>
                <a:lnTo>
                  <a:pt x="1580296" y="292099"/>
                </a:lnTo>
                <a:lnTo>
                  <a:pt x="1536906" y="279399"/>
                </a:lnTo>
                <a:lnTo>
                  <a:pt x="1491640" y="266699"/>
                </a:lnTo>
                <a:close/>
              </a:path>
              <a:path w="4018279" h="3187700">
                <a:moveTo>
                  <a:pt x="0" y="0"/>
                </a:moveTo>
                <a:lnTo>
                  <a:pt x="18710" y="25399"/>
                </a:lnTo>
                <a:lnTo>
                  <a:pt x="53678" y="38099"/>
                </a:lnTo>
                <a:lnTo>
                  <a:pt x="101307" y="63499"/>
                </a:lnTo>
                <a:lnTo>
                  <a:pt x="158002" y="76199"/>
                </a:lnTo>
                <a:lnTo>
                  <a:pt x="220167" y="101599"/>
                </a:lnTo>
                <a:lnTo>
                  <a:pt x="284206" y="126999"/>
                </a:lnTo>
                <a:lnTo>
                  <a:pt x="346524" y="139699"/>
                </a:lnTo>
                <a:lnTo>
                  <a:pt x="403526" y="152399"/>
                </a:lnTo>
                <a:lnTo>
                  <a:pt x="451615" y="165099"/>
                </a:lnTo>
                <a:lnTo>
                  <a:pt x="487197" y="165099"/>
                </a:lnTo>
                <a:lnTo>
                  <a:pt x="846340" y="253999"/>
                </a:lnTo>
                <a:lnTo>
                  <a:pt x="789482" y="431799"/>
                </a:lnTo>
                <a:lnTo>
                  <a:pt x="769937" y="482599"/>
                </a:lnTo>
                <a:lnTo>
                  <a:pt x="813650" y="482599"/>
                </a:lnTo>
                <a:lnTo>
                  <a:pt x="843140" y="406399"/>
                </a:lnTo>
                <a:lnTo>
                  <a:pt x="853554" y="393699"/>
                </a:lnTo>
                <a:lnTo>
                  <a:pt x="870537" y="330199"/>
                </a:lnTo>
                <a:lnTo>
                  <a:pt x="883403" y="292099"/>
                </a:lnTo>
                <a:lnTo>
                  <a:pt x="895654" y="266699"/>
                </a:lnTo>
                <a:lnTo>
                  <a:pt x="1444641" y="266699"/>
                </a:lnTo>
                <a:lnTo>
                  <a:pt x="1346007" y="241299"/>
                </a:lnTo>
                <a:lnTo>
                  <a:pt x="1188595" y="203199"/>
                </a:lnTo>
                <a:lnTo>
                  <a:pt x="1134169" y="203199"/>
                </a:lnTo>
                <a:lnTo>
                  <a:pt x="517675" y="63499"/>
                </a:lnTo>
                <a:lnTo>
                  <a:pt x="463697" y="63499"/>
                </a:lnTo>
                <a:lnTo>
                  <a:pt x="358756" y="38099"/>
                </a:lnTo>
                <a:lnTo>
                  <a:pt x="308077" y="38099"/>
                </a:lnTo>
                <a:lnTo>
                  <a:pt x="258782" y="25399"/>
                </a:lnTo>
                <a:lnTo>
                  <a:pt x="211012" y="25399"/>
                </a:lnTo>
                <a:lnTo>
                  <a:pt x="164909" y="12699"/>
                </a:lnTo>
                <a:lnTo>
                  <a:pt x="38018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2F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54360" y="3590544"/>
            <a:ext cx="17145" cy="27305"/>
          </a:xfrm>
          <a:custGeom>
            <a:avLst/>
            <a:gdLst/>
            <a:ahLst/>
            <a:cxnLst/>
            <a:rect l="l" t="t" r="r" b="b"/>
            <a:pathLst>
              <a:path w="17145" h="27304">
                <a:moveTo>
                  <a:pt x="368" y="0"/>
                </a:moveTo>
                <a:lnTo>
                  <a:pt x="199" y="6438"/>
                </a:lnTo>
                <a:lnTo>
                  <a:pt x="76" y="13538"/>
                </a:lnTo>
                <a:lnTo>
                  <a:pt x="0" y="20307"/>
                </a:lnTo>
                <a:lnTo>
                  <a:pt x="16662" y="26720"/>
                </a:lnTo>
                <a:lnTo>
                  <a:pt x="16751" y="19977"/>
                </a:lnTo>
                <a:lnTo>
                  <a:pt x="17030" y="6438"/>
                </a:lnTo>
                <a:lnTo>
                  <a:pt x="368" y="0"/>
                </a:lnTo>
                <a:close/>
              </a:path>
            </a:pathLst>
          </a:custGeom>
          <a:solidFill>
            <a:srgbClr val="E0DE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56533" y="3607689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641" y="0"/>
                </a:lnTo>
              </a:path>
            </a:pathLst>
          </a:custGeom>
          <a:ln w="6350">
            <a:solidFill>
              <a:srgbClr val="C7C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56396" y="3600703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862" y="0"/>
                </a:lnTo>
              </a:path>
            </a:pathLst>
          </a:custGeom>
          <a:ln w="7620">
            <a:solidFill>
              <a:srgbClr val="C7C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56350" y="3593719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67" y="0"/>
                </a:lnTo>
              </a:path>
            </a:pathLst>
          </a:custGeom>
          <a:ln w="6350">
            <a:solidFill>
              <a:srgbClr val="C7C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85895" y="3610838"/>
            <a:ext cx="272844" cy="218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00229" y="3944775"/>
            <a:ext cx="694858" cy="265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13377" y="4170857"/>
            <a:ext cx="260756" cy="247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14749" y="4159059"/>
            <a:ext cx="259079" cy="57150"/>
          </a:xfrm>
          <a:custGeom>
            <a:avLst/>
            <a:gdLst/>
            <a:ahLst/>
            <a:cxnLst/>
            <a:rect l="l" t="t" r="r" b="b"/>
            <a:pathLst>
              <a:path w="259079" h="57150">
                <a:moveTo>
                  <a:pt x="95478" y="0"/>
                </a:moveTo>
                <a:lnTo>
                  <a:pt x="0" y="41046"/>
                </a:lnTo>
                <a:lnTo>
                  <a:pt x="161696" y="56553"/>
                </a:lnTo>
                <a:lnTo>
                  <a:pt x="258876" y="13944"/>
                </a:lnTo>
                <a:lnTo>
                  <a:pt x="95478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47781" y="4232046"/>
            <a:ext cx="110248" cy="178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7946" y="4234192"/>
            <a:ext cx="18415" cy="140335"/>
          </a:xfrm>
          <a:custGeom>
            <a:avLst/>
            <a:gdLst/>
            <a:ahLst/>
            <a:cxnLst/>
            <a:rect l="l" t="t" r="r" b="b"/>
            <a:pathLst>
              <a:path w="18414" h="140335">
                <a:moveTo>
                  <a:pt x="18059" y="0"/>
                </a:moveTo>
                <a:lnTo>
                  <a:pt x="0" y="4660"/>
                </a:lnTo>
                <a:lnTo>
                  <a:pt x="0" y="140220"/>
                </a:lnTo>
                <a:lnTo>
                  <a:pt x="12026" y="130924"/>
                </a:lnTo>
                <a:lnTo>
                  <a:pt x="180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97946" y="4234192"/>
            <a:ext cx="18415" cy="140335"/>
          </a:xfrm>
          <a:custGeom>
            <a:avLst/>
            <a:gdLst/>
            <a:ahLst/>
            <a:cxnLst/>
            <a:rect l="l" t="t" r="r" b="b"/>
            <a:pathLst>
              <a:path w="18414" h="140335">
                <a:moveTo>
                  <a:pt x="0" y="4660"/>
                </a:moveTo>
                <a:lnTo>
                  <a:pt x="0" y="140220"/>
                </a:lnTo>
                <a:lnTo>
                  <a:pt x="12026" y="130924"/>
                </a:lnTo>
                <a:lnTo>
                  <a:pt x="18059" y="0"/>
                </a:lnTo>
                <a:lnTo>
                  <a:pt x="0" y="466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34100" y="4286287"/>
            <a:ext cx="328295" cy="395605"/>
          </a:xfrm>
          <a:custGeom>
            <a:avLst/>
            <a:gdLst/>
            <a:ahLst/>
            <a:cxnLst/>
            <a:rect l="l" t="t" r="r" b="b"/>
            <a:pathLst>
              <a:path w="328295" h="395604">
                <a:moveTo>
                  <a:pt x="327901" y="0"/>
                </a:moveTo>
                <a:lnTo>
                  <a:pt x="0" y="15621"/>
                </a:lnTo>
                <a:lnTo>
                  <a:pt x="4686" y="374738"/>
                </a:lnTo>
                <a:lnTo>
                  <a:pt x="327901" y="395033"/>
                </a:lnTo>
                <a:lnTo>
                  <a:pt x="327901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34100" y="4286287"/>
            <a:ext cx="328295" cy="395605"/>
          </a:xfrm>
          <a:custGeom>
            <a:avLst/>
            <a:gdLst/>
            <a:ahLst/>
            <a:cxnLst/>
            <a:rect l="l" t="t" r="r" b="b"/>
            <a:pathLst>
              <a:path w="328295" h="395604">
                <a:moveTo>
                  <a:pt x="0" y="15621"/>
                </a:moveTo>
                <a:lnTo>
                  <a:pt x="327901" y="0"/>
                </a:lnTo>
                <a:lnTo>
                  <a:pt x="327901" y="395033"/>
                </a:lnTo>
                <a:lnTo>
                  <a:pt x="4686" y="374738"/>
                </a:lnTo>
                <a:lnTo>
                  <a:pt x="0" y="15621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60439" y="4286287"/>
            <a:ext cx="481330" cy="396240"/>
          </a:xfrm>
          <a:custGeom>
            <a:avLst/>
            <a:gdLst/>
            <a:ahLst/>
            <a:cxnLst/>
            <a:rect l="l" t="t" r="r" b="b"/>
            <a:pathLst>
              <a:path w="481329" h="396239">
                <a:moveTo>
                  <a:pt x="0" y="0"/>
                </a:moveTo>
                <a:lnTo>
                  <a:pt x="1562" y="395833"/>
                </a:lnTo>
                <a:lnTo>
                  <a:pt x="480936" y="271653"/>
                </a:lnTo>
                <a:lnTo>
                  <a:pt x="480936" y="38811"/>
                </a:lnTo>
                <a:lnTo>
                  <a:pt x="0" y="0"/>
                </a:lnTo>
                <a:close/>
              </a:path>
            </a:pathLst>
          </a:custGeom>
          <a:solidFill>
            <a:srgbClr val="FFF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60439" y="4286287"/>
            <a:ext cx="481330" cy="396240"/>
          </a:xfrm>
          <a:custGeom>
            <a:avLst/>
            <a:gdLst/>
            <a:ahLst/>
            <a:cxnLst/>
            <a:rect l="l" t="t" r="r" b="b"/>
            <a:pathLst>
              <a:path w="481329" h="396239">
                <a:moveTo>
                  <a:pt x="0" y="0"/>
                </a:moveTo>
                <a:lnTo>
                  <a:pt x="480936" y="38811"/>
                </a:lnTo>
                <a:lnTo>
                  <a:pt x="480936" y="271653"/>
                </a:lnTo>
                <a:lnTo>
                  <a:pt x="1562" y="3958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35407" y="4325327"/>
            <a:ext cx="359410" cy="293370"/>
          </a:xfrm>
          <a:custGeom>
            <a:avLst/>
            <a:gdLst/>
            <a:ahLst/>
            <a:cxnLst/>
            <a:rect l="l" t="t" r="r" b="b"/>
            <a:pathLst>
              <a:path w="359409" h="293370">
                <a:moveTo>
                  <a:pt x="0" y="0"/>
                </a:moveTo>
                <a:lnTo>
                  <a:pt x="0" y="293192"/>
                </a:lnTo>
                <a:lnTo>
                  <a:pt x="358787" y="206616"/>
                </a:lnTo>
                <a:lnTo>
                  <a:pt x="358787" y="32143"/>
                </a:lnTo>
                <a:lnTo>
                  <a:pt x="0" y="0"/>
                </a:lnTo>
                <a:close/>
              </a:path>
            </a:pathLst>
          </a:custGeom>
          <a:solidFill>
            <a:srgbClr val="585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35407" y="4325327"/>
            <a:ext cx="359410" cy="293370"/>
          </a:xfrm>
          <a:custGeom>
            <a:avLst/>
            <a:gdLst/>
            <a:ahLst/>
            <a:cxnLst/>
            <a:rect l="l" t="t" r="r" b="b"/>
            <a:pathLst>
              <a:path w="359409" h="293370">
                <a:moveTo>
                  <a:pt x="0" y="0"/>
                </a:moveTo>
                <a:lnTo>
                  <a:pt x="0" y="293192"/>
                </a:lnTo>
                <a:lnTo>
                  <a:pt x="358787" y="206616"/>
                </a:lnTo>
                <a:lnTo>
                  <a:pt x="358787" y="32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57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55041" y="4329569"/>
            <a:ext cx="0" cy="241300"/>
          </a:xfrm>
          <a:custGeom>
            <a:avLst/>
            <a:gdLst/>
            <a:ahLst/>
            <a:cxnLst/>
            <a:rect l="l" t="t" r="r" b="b"/>
            <a:pathLst>
              <a:path h="241300">
                <a:moveTo>
                  <a:pt x="0" y="0"/>
                </a:moveTo>
                <a:lnTo>
                  <a:pt x="0" y="241249"/>
                </a:lnTo>
              </a:path>
            </a:pathLst>
          </a:custGeom>
          <a:ln w="101600">
            <a:solidFill>
              <a:srgbClr val="FFFC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35039" y="4330928"/>
            <a:ext cx="0" cy="273685"/>
          </a:xfrm>
          <a:custGeom>
            <a:avLst/>
            <a:gdLst/>
            <a:ahLst/>
            <a:cxnLst/>
            <a:rect l="l" t="t" r="r" b="b"/>
            <a:pathLst>
              <a:path h="273685">
                <a:moveTo>
                  <a:pt x="0" y="0"/>
                </a:moveTo>
                <a:lnTo>
                  <a:pt x="0" y="273278"/>
                </a:lnTo>
              </a:path>
            </a:pathLst>
          </a:custGeom>
          <a:ln w="101600">
            <a:solidFill>
              <a:srgbClr val="FFFC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40575" y="4329569"/>
            <a:ext cx="0" cy="241300"/>
          </a:xfrm>
          <a:custGeom>
            <a:avLst/>
            <a:gdLst/>
            <a:ahLst/>
            <a:cxnLst/>
            <a:rect l="l" t="t" r="r" b="b"/>
            <a:pathLst>
              <a:path h="241300">
                <a:moveTo>
                  <a:pt x="0" y="0"/>
                </a:moveTo>
                <a:lnTo>
                  <a:pt x="0" y="241249"/>
                </a:lnTo>
              </a:path>
            </a:pathLst>
          </a:custGeom>
          <a:ln w="50800">
            <a:solidFill>
              <a:srgbClr val="FFFC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23977" y="4434243"/>
            <a:ext cx="377190" cy="23495"/>
          </a:xfrm>
          <a:custGeom>
            <a:avLst/>
            <a:gdLst/>
            <a:ahLst/>
            <a:cxnLst/>
            <a:rect l="l" t="t" r="r" b="b"/>
            <a:pathLst>
              <a:path w="377190" h="23495">
                <a:moveTo>
                  <a:pt x="0" y="22974"/>
                </a:moveTo>
                <a:lnTo>
                  <a:pt x="376593" y="0"/>
                </a:lnTo>
              </a:path>
            </a:pathLst>
          </a:custGeom>
          <a:ln w="25400">
            <a:solidFill>
              <a:srgbClr val="FFFC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23977" y="4469981"/>
            <a:ext cx="377190" cy="48895"/>
          </a:xfrm>
          <a:custGeom>
            <a:avLst/>
            <a:gdLst/>
            <a:ahLst/>
            <a:cxnLst/>
            <a:rect l="l" t="t" r="r" b="b"/>
            <a:pathLst>
              <a:path w="377190" h="48895">
                <a:moveTo>
                  <a:pt x="0" y="48501"/>
                </a:moveTo>
                <a:lnTo>
                  <a:pt x="376593" y="0"/>
                </a:lnTo>
              </a:path>
            </a:pathLst>
          </a:custGeom>
          <a:ln w="25400">
            <a:solidFill>
              <a:srgbClr val="FFFC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23977" y="4505731"/>
            <a:ext cx="377190" cy="66675"/>
          </a:xfrm>
          <a:custGeom>
            <a:avLst/>
            <a:gdLst/>
            <a:ahLst/>
            <a:cxnLst/>
            <a:rect l="l" t="t" r="r" b="b"/>
            <a:pathLst>
              <a:path w="377190" h="66675">
                <a:moveTo>
                  <a:pt x="0" y="66370"/>
                </a:moveTo>
                <a:lnTo>
                  <a:pt x="376593" y="0"/>
                </a:lnTo>
              </a:path>
            </a:pathLst>
          </a:custGeom>
          <a:ln w="25400">
            <a:solidFill>
              <a:srgbClr val="FFFC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5041" y="4580585"/>
            <a:ext cx="258445" cy="81280"/>
          </a:xfrm>
          <a:custGeom>
            <a:avLst/>
            <a:gdLst/>
            <a:ahLst/>
            <a:cxnLst/>
            <a:rect l="l" t="t" r="r" b="b"/>
            <a:pathLst>
              <a:path w="258445" h="81279">
                <a:moveTo>
                  <a:pt x="140347" y="0"/>
                </a:moveTo>
                <a:lnTo>
                  <a:pt x="0" y="39052"/>
                </a:lnTo>
                <a:lnTo>
                  <a:pt x="102920" y="81191"/>
                </a:lnTo>
                <a:lnTo>
                  <a:pt x="257924" y="37388"/>
                </a:lnTo>
                <a:lnTo>
                  <a:pt x="14034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05041" y="4580585"/>
            <a:ext cx="258445" cy="81280"/>
          </a:xfrm>
          <a:custGeom>
            <a:avLst/>
            <a:gdLst/>
            <a:ahLst/>
            <a:cxnLst/>
            <a:rect l="l" t="t" r="r" b="b"/>
            <a:pathLst>
              <a:path w="258445" h="81279">
                <a:moveTo>
                  <a:pt x="0" y="39052"/>
                </a:moveTo>
                <a:lnTo>
                  <a:pt x="102920" y="81191"/>
                </a:lnTo>
                <a:lnTo>
                  <a:pt x="257924" y="37388"/>
                </a:lnTo>
                <a:lnTo>
                  <a:pt x="140347" y="0"/>
                </a:lnTo>
                <a:lnTo>
                  <a:pt x="0" y="39052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85166" y="4563821"/>
            <a:ext cx="25145" cy="476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67614" y="4590186"/>
            <a:ext cx="25133" cy="47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03721" y="4577270"/>
            <a:ext cx="123189" cy="42545"/>
          </a:xfrm>
          <a:custGeom>
            <a:avLst/>
            <a:gdLst/>
            <a:ahLst/>
            <a:cxnLst/>
            <a:rect l="l" t="t" r="r" b="b"/>
            <a:pathLst>
              <a:path w="123190" h="42545">
                <a:moveTo>
                  <a:pt x="0" y="0"/>
                </a:moveTo>
                <a:lnTo>
                  <a:pt x="127" y="42341"/>
                </a:lnTo>
                <a:lnTo>
                  <a:pt x="122961" y="96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03721" y="4577270"/>
            <a:ext cx="123189" cy="42545"/>
          </a:xfrm>
          <a:custGeom>
            <a:avLst/>
            <a:gdLst/>
            <a:ahLst/>
            <a:cxnLst/>
            <a:rect l="l" t="t" r="r" b="b"/>
            <a:pathLst>
              <a:path w="123190" h="42545">
                <a:moveTo>
                  <a:pt x="0" y="0"/>
                </a:moveTo>
                <a:lnTo>
                  <a:pt x="127" y="190"/>
                </a:lnTo>
                <a:lnTo>
                  <a:pt x="127" y="42341"/>
                </a:lnTo>
                <a:lnTo>
                  <a:pt x="122961" y="96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01942" y="4539119"/>
            <a:ext cx="218440" cy="47625"/>
          </a:xfrm>
          <a:custGeom>
            <a:avLst/>
            <a:gdLst/>
            <a:ahLst/>
            <a:cxnLst/>
            <a:rect l="l" t="t" r="r" b="b"/>
            <a:pathLst>
              <a:path w="218440" h="47625">
                <a:moveTo>
                  <a:pt x="137693" y="0"/>
                </a:moveTo>
                <a:lnTo>
                  <a:pt x="0" y="22669"/>
                </a:lnTo>
                <a:lnTo>
                  <a:pt x="80416" y="47472"/>
                </a:lnTo>
                <a:lnTo>
                  <a:pt x="217893" y="14782"/>
                </a:lnTo>
                <a:lnTo>
                  <a:pt x="137693" y="0"/>
                </a:lnTo>
                <a:close/>
              </a:path>
            </a:pathLst>
          </a:custGeom>
          <a:solidFill>
            <a:srgbClr val="D6C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01942" y="4539119"/>
            <a:ext cx="218440" cy="47625"/>
          </a:xfrm>
          <a:custGeom>
            <a:avLst/>
            <a:gdLst/>
            <a:ahLst/>
            <a:cxnLst/>
            <a:rect l="l" t="t" r="r" b="b"/>
            <a:pathLst>
              <a:path w="218440" h="47625">
                <a:moveTo>
                  <a:pt x="0" y="22669"/>
                </a:moveTo>
                <a:lnTo>
                  <a:pt x="80416" y="47472"/>
                </a:lnTo>
                <a:lnTo>
                  <a:pt x="217893" y="14782"/>
                </a:lnTo>
                <a:lnTo>
                  <a:pt x="137693" y="0"/>
                </a:lnTo>
                <a:lnTo>
                  <a:pt x="0" y="22669"/>
                </a:lnTo>
                <a:close/>
              </a:path>
            </a:pathLst>
          </a:custGeom>
          <a:ln w="3175">
            <a:solidFill>
              <a:srgbClr val="D6CC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01523" y="4562182"/>
            <a:ext cx="80645" cy="33655"/>
          </a:xfrm>
          <a:custGeom>
            <a:avLst/>
            <a:gdLst/>
            <a:ahLst/>
            <a:cxnLst/>
            <a:rect l="l" t="t" r="r" b="b"/>
            <a:pathLst>
              <a:path w="80645" h="33654">
                <a:moveTo>
                  <a:pt x="0" y="0"/>
                </a:moveTo>
                <a:lnTo>
                  <a:pt x="0" y="14643"/>
                </a:lnTo>
                <a:lnTo>
                  <a:pt x="79527" y="33159"/>
                </a:lnTo>
                <a:lnTo>
                  <a:pt x="80111" y="24409"/>
                </a:lnTo>
                <a:lnTo>
                  <a:pt x="0" y="0"/>
                </a:lnTo>
                <a:close/>
              </a:path>
            </a:pathLst>
          </a:custGeom>
          <a:solidFill>
            <a:srgbClr val="005E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01523" y="4562182"/>
            <a:ext cx="80645" cy="33655"/>
          </a:xfrm>
          <a:custGeom>
            <a:avLst/>
            <a:gdLst/>
            <a:ahLst/>
            <a:cxnLst/>
            <a:rect l="l" t="t" r="r" b="b"/>
            <a:pathLst>
              <a:path w="80645" h="33654">
                <a:moveTo>
                  <a:pt x="0" y="0"/>
                </a:moveTo>
                <a:lnTo>
                  <a:pt x="80111" y="24409"/>
                </a:lnTo>
                <a:lnTo>
                  <a:pt x="79527" y="33159"/>
                </a:lnTo>
                <a:lnTo>
                  <a:pt x="0" y="146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5E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82232" y="4505287"/>
            <a:ext cx="138607" cy="906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21528" y="1169416"/>
            <a:ext cx="6949173" cy="51461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3515" y="1052855"/>
            <a:ext cx="3035300" cy="3030855"/>
          </a:xfrm>
          <a:custGeom>
            <a:avLst/>
            <a:gdLst/>
            <a:ahLst/>
            <a:cxnLst/>
            <a:rect l="l" t="t" r="r" b="b"/>
            <a:pathLst>
              <a:path w="3035300" h="3030854">
                <a:moveTo>
                  <a:pt x="1517446" y="0"/>
                </a:moveTo>
                <a:lnTo>
                  <a:pt x="1565608" y="749"/>
                </a:lnTo>
                <a:lnTo>
                  <a:pt x="1613395" y="2981"/>
                </a:lnTo>
                <a:lnTo>
                  <a:pt x="1660787" y="6675"/>
                </a:lnTo>
                <a:lnTo>
                  <a:pt x="1707760" y="11807"/>
                </a:lnTo>
                <a:lnTo>
                  <a:pt x="1754293" y="18356"/>
                </a:lnTo>
                <a:lnTo>
                  <a:pt x="1800363" y="26300"/>
                </a:lnTo>
                <a:lnTo>
                  <a:pt x="1845949" y="35616"/>
                </a:lnTo>
                <a:lnTo>
                  <a:pt x="1891027" y="46282"/>
                </a:lnTo>
                <a:lnTo>
                  <a:pt x="1935576" y="58276"/>
                </a:lnTo>
                <a:lnTo>
                  <a:pt x="1979573" y="71576"/>
                </a:lnTo>
                <a:lnTo>
                  <a:pt x="2022996" y="86159"/>
                </a:lnTo>
                <a:lnTo>
                  <a:pt x="2065823" y="102004"/>
                </a:lnTo>
                <a:lnTo>
                  <a:pt x="2108032" y="119088"/>
                </a:lnTo>
                <a:lnTo>
                  <a:pt x="2149600" y="137388"/>
                </a:lnTo>
                <a:lnTo>
                  <a:pt x="2190505" y="156884"/>
                </a:lnTo>
                <a:lnTo>
                  <a:pt x="2230726" y="177552"/>
                </a:lnTo>
                <a:lnTo>
                  <a:pt x="2270239" y="199370"/>
                </a:lnTo>
                <a:lnTo>
                  <a:pt x="2309022" y="222316"/>
                </a:lnTo>
                <a:lnTo>
                  <a:pt x="2347054" y="246368"/>
                </a:lnTo>
                <a:lnTo>
                  <a:pt x="2384312" y="271504"/>
                </a:lnTo>
                <a:lnTo>
                  <a:pt x="2420773" y="297701"/>
                </a:lnTo>
                <a:lnTo>
                  <a:pt x="2456417" y="324938"/>
                </a:lnTo>
                <a:lnTo>
                  <a:pt x="2491219" y="353191"/>
                </a:lnTo>
                <a:lnTo>
                  <a:pt x="2525158" y="382440"/>
                </a:lnTo>
                <a:lnTo>
                  <a:pt x="2558213" y="412661"/>
                </a:lnTo>
                <a:lnTo>
                  <a:pt x="2590360" y="443833"/>
                </a:lnTo>
                <a:lnTo>
                  <a:pt x="2621577" y="475933"/>
                </a:lnTo>
                <a:lnTo>
                  <a:pt x="2651843" y="508939"/>
                </a:lnTo>
                <a:lnTo>
                  <a:pt x="2681134" y="542828"/>
                </a:lnTo>
                <a:lnTo>
                  <a:pt x="2709429" y="577580"/>
                </a:lnTo>
                <a:lnTo>
                  <a:pt x="2736705" y="613171"/>
                </a:lnTo>
                <a:lnTo>
                  <a:pt x="2762941" y="649579"/>
                </a:lnTo>
                <a:lnTo>
                  <a:pt x="2788113" y="686782"/>
                </a:lnTo>
                <a:lnTo>
                  <a:pt x="2812201" y="724758"/>
                </a:lnTo>
                <a:lnTo>
                  <a:pt x="2835181" y="763485"/>
                </a:lnTo>
                <a:lnTo>
                  <a:pt x="2857031" y="802940"/>
                </a:lnTo>
                <a:lnTo>
                  <a:pt x="2877729" y="843102"/>
                </a:lnTo>
                <a:lnTo>
                  <a:pt x="2897253" y="883947"/>
                </a:lnTo>
                <a:lnTo>
                  <a:pt x="2915580" y="925454"/>
                </a:lnTo>
                <a:lnTo>
                  <a:pt x="2932689" y="967601"/>
                </a:lnTo>
                <a:lnTo>
                  <a:pt x="2948556" y="1010366"/>
                </a:lnTo>
                <a:lnTo>
                  <a:pt x="2963161" y="1053725"/>
                </a:lnTo>
                <a:lnTo>
                  <a:pt x="2976480" y="1097658"/>
                </a:lnTo>
                <a:lnTo>
                  <a:pt x="2988492" y="1142141"/>
                </a:lnTo>
                <a:lnTo>
                  <a:pt x="2999174" y="1187153"/>
                </a:lnTo>
                <a:lnTo>
                  <a:pt x="3008503" y="1232671"/>
                </a:lnTo>
                <a:lnTo>
                  <a:pt x="3016459" y="1278674"/>
                </a:lnTo>
                <a:lnTo>
                  <a:pt x="3023018" y="1325139"/>
                </a:lnTo>
                <a:lnTo>
                  <a:pt x="3028158" y="1372043"/>
                </a:lnTo>
                <a:lnTo>
                  <a:pt x="3031856" y="1419365"/>
                </a:lnTo>
                <a:lnTo>
                  <a:pt x="3034092" y="1467082"/>
                </a:lnTo>
                <a:lnTo>
                  <a:pt x="3034842" y="1515173"/>
                </a:lnTo>
                <a:lnTo>
                  <a:pt x="3034092" y="1563262"/>
                </a:lnTo>
                <a:lnTo>
                  <a:pt x="3031856" y="1610978"/>
                </a:lnTo>
                <a:lnTo>
                  <a:pt x="3028158" y="1658299"/>
                </a:lnTo>
                <a:lnTo>
                  <a:pt x="3023018" y="1705202"/>
                </a:lnTo>
                <a:lnTo>
                  <a:pt x="3016459" y="1751665"/>
                </a:lnTo>
                <a:lnTo>
                  <a:pt x="3008503" y="1797666"/>
                </a:lnTo>
                <a:lnTo>
                  <a:pt x="2999174" y="1843183"/>
                </a:lnTo>
                <a:lnTo>
                  <a:pt x="2988492" y="1888194"/>
                </a:lnTo>
                <a:lnTo>
                  <a:pt x="2976480" y="1932676"/>
                </a:lnTo>
                <a:lnTo>
                  <a:pt x="2963161" y="1976608"/>
                </a:lnTo>
                <a:lnTo>
                  <a:pt x="2948556" y="2019966"/>
                </a:lnTo>
                <a:lnTo>
                  <a:pt x="2932689" y="2062729"/>
                </a:lnTo>
                <a:lnTo>
                  <a:pt x="2915580" y="2104875"/>
                </a:lnTo>
                <a:lnTo>
                  <a:pt x="2897253" y="2146381"/>
                </a:lnTo>
                <a:lnTo>
                  <a:pt x="2877729" y="2187225"/>
                </a:lnTo>
                <a:lnTo>
                  <a:pt x="2857031" y="2227386"/>
                </a:lnTo>
                <a:lnTo>
                  <a:pt x="2835181" y="2266840"/>
                </a:lnTo>
                <a:lnTo>
                  <a:pt x="2812201" y="2305566"/>
                </a:lnTo>
                <a:lnTo>
                  <a:pt x="2788113" y="2343541"/>
                </a:lnTo>
                <a:lnTo>
                  <a:pt x="2762941" y="2380743"/>
                </a:lnTo>
                <a:lnTo>
                  <a:pt x="2736705" y="2417151"/>
                </a:lnTo>
                <a:lnTo>
                  <a:pt x="2709429" y="2452741"/>
                </a:lnTo>
                <a:lnTo>
                  <a:pt x="2681134" y="2487491"/>
                </a:lnTo>
                <a:lnTo>
                  <a:pt x="2651843" y="2521380"/>
                </a:lnTo>
                <a:lnTo>
                  <a:pt x="2621577" y="2554386"/>
                </a:lnTo>
                <a:lnTo>
                  <a:pt x="2590360" y="2586485"/>
                </a:lnTo>
                <a:lnTo>
                  <a:pt x="2558213" y="2617656"/>
                </a:lnTo>
                <a:lnTo>
                  <a:pt x="2525158" y="2647876"/>
                </a:lnTo>
                <a:lnTo>
                  <a:pt x="2491219" y="2677124"/>
                </a:lnTo>
                <a:lnTo>
                  <a:pt x="2456417" y="2705377"/>
                </a:lnTo>
                <a:lnTo>
                  <a:pt x="2420773" y="2732613"/>
                </a:lnTo>
                <a:lnTo>
                  <a:pt x="2384312" y="2758810"/>
                </a:lnTo>
                <a:lnTo>
                  <a:pt x="2347054" y="2783945"/>
                </a:lnTo>
                <a:lnTo>
                  <a:pt x="2309022" y="2807996"/>
                </a:lnTo>
                <a:lnTo>
                  <a:pt x="2270239" y="2830942"/>
                </a:lnTo>
                <a:lnTo>
                  <a:pt x="2230726" y="2852760"/>
                </a:lnTo>
                <a:lnTo>
                  <a:pt x="2190505" y="2873427"/>
                </a:lnTo>
                <a:lnTo>
                  <a:pt x="2149600" y="2892922"/>
                </a:lnTo>
                <a:lnTo>
                  <a:pt x="2108032" y="2911222"/>
                </a:lnTo>
                <a:lnTo>
                  <a:pt x="2065823" y="2928306"/>
                </a:lnTo>
                <a:lnTo>
                  <a:pt x="2022996" y="2944150"/>
                </a:lnTo>
                <a:lnTo>
                  <a:pt x="1979573" y="2958733"/>
                </a:lnTo>
                <a:lnTo>
                  <a:pt x="1935576" y="2972033"/>
                </a:lnTo>
                <a:lnTo>
                  <a:pt x="1891027" y="2984027"/>
                </a:lnTo>
                <a:lnTo>
                  <a:pt x="1845949" y="2994693"/>
                </a:lnTo>
                <a:lnTo>
                  <a:pt x="1800363" y="3004008"/>
                </a:lnTo>
                <a:lnTo>
                  <a:pt x="1754293" y="3011952"/>
                </a:lnTo>
                <a:lnTo>
                  <a:pt x="1707760" y="3018501"/>
                </a:lnTo>
                <a:lnTo>
                  <a:pt x="1660787" y="3023634"/>
                </a:lnTo>
                <a:lnTo>
                  <a:pt x="1613395" y="3027327"/>
                </a:lnTo>
                <a:lnTo>
                  <a:pt x="1565608" y="3029559"/>
                </a:lnTo>
                <a:lnTo>
                  <a:pt x="1517446" y="3030308"/>
                </a:lnTo>
                <a:lnTo>
                  <a:pt x="1469283" y="3029559"/>
                </a:lnTo>
                <a:lnTo>
                  <a:pt x="1421494" y="3027327"/>
                </a:lnTo>
                <a:lnTo>
                  <a:pt x="1374101" y="3023634"/>
                </a:lnTo>
                <a:lnTo>
                  <a:pt x="1327126" y="3018501"/>
                </a:lnTo>
                <a:lnTo>
                  <a:pt x="1280592" y="3011952"/>
                </a:lnTo>
                <a:lnTo>
                  <a:pt x="1234520" y="3004008"/>
                </a:lnTo>
                <a:lnTo>
                  <a:pt x="1188934" y="2994693"/>
                </a:lnTo>
                <a:lnTo>
                  <a:pt x="1143854" y="2984027"/>
                </a:lnTo>
                <a:lnTo>
                  <a:pt x="1099304" y="2972033"/>
                </a:lnTo>
                <a:lnTo>
                  <a:pt x="1055305" y="2958733"/>
                </a:lnTo>
                <a:lnTo>
                  <a:pt x="1011881" y="2944150"/>
                </a:lnTo>
                <a:lnTo>
                  <a:pt x="969052" y="2928306"/>
                </a:lnTo>
                <a:lnTo>
                  <a:pt x="926842" y="2911222"/>
                </a:lnTo>
                <a:lnTo>
                  <a:pt x="885273" y="2892922"/>
                </a:lnTo>
                <a:lnTo>
                  <a:pt x="844366" y="2873427"/>
                </a:lnTo>
                <a:lnTo>
                  <a:pt x="804144" y="2852760"/>
                </a:lnTo>
                <a:lnTo>
                  <a:pt x="764630" y="2830942"/>
                </a:lnTo>
                <a:lnTo>
                  <a:pt x="725845" y="2807996"/>
                </a:lnTo>
                <a:lnTo>
                  <a:pt x="687812" y="2783945"/>
                </a:lnTo>
                <a:lnTo>
                  <a:pt x="650553" y="2758810"/>
                </a:lnTo>
                <a:lnTo>
                  <a:pt x="614090" y="2732613"/>
                </a:lnTo>
                <a:lnTo>
                  <a:pt x="578446" y="2705377"/>
                </a:lnTo>
                <a:lnTo>
                  <a:pt x="543642" y="2677124"/>
                </a:lnTo>
                <a:lnTo>
                  <a:pt x="509701" y="2647876"/>
                </a:lnTo>
                <a:lnTo>
                  <a:pt x="476646" y="2617656"/>
                </a:lnTo>
                <a:lnTo>
                  <a:pt x="444498" y="2586485"/>
                </a:lnTo>
                <a:lnTo>
                  <a:pt x="413280" y="2554386"/>
                </a:lnTo>
                <a:lnTo>
                  <a:pt x="383013" y="2521380"/>
                </a:lnTo>
                <a:lnTo>
                  <a:pt x="353721" y="2487491"/>
                </a:lnTo>
                <a:lnTo>
                  <a:pt x="325425" y="2452741"/>
                </a:lnTo>
                <a:lnTo>
                  <a:pt x="298147" y="2417151"/>
                </a:lnTo>
                <a:lnTo>
                  <a:pt x="271911" y="2380743"/>
                </a:lnTo>
                <a:lnTo>
                  <a:pt x="246737" y="2343541"/>
                </a:lnTo>
                <a:lnTo>
                  <a:pt x="222649" y="2305566"/>
                </a:lnTo>
                <a:lnTo>
                  <a:pt x="199668" y="2266840"/>
                </a:lnTo>
                <a:lnTo>
                  <a:pt x="177818" y="2227386"/>
                </a:lnTo>
                <a:lnTo>
                  <a:pt x="157119" y="2187225"/>
                </a:lnTo>
                <a:lnTo>
                  <a:pt x="137594" y="2146381"/>
                </a:lnTo>
                <a:lnTo>
                  <a:pt x="119266" y="2104875"/>
                </a:lnTo>
                <a:lnTo>
                  <a:pt x="102157" y="2062729"/>
                </a:lnTo>
                <a:lnTo>
                  <a:pt x="86288" y="2019966"/>
                </a:lnTo>
                <a:lnTo>
                  <a:pt x="71683" y="1976608"/>
                </a:lnTo>
                <a:lnTo>
                  <a:pt x="58364" y="1932676"/>
                </a:lnTo>
                <a:lnTo>
                  <a:pt x="46352" y="1888194"/>
                </a:lnTo>
                <a:lnTo>
                  <a:pt x="35669" y="1843183"/>
                </a:lnTo>
                <a:lnTo>
                  <a:pt x="26339" y="1797666"/>
                </a:lnTo>
                <a:lnTo>
                  <a:pt x="18384" y="1751665"/>
                </a:lnTo>
                <a:lnTo>
                  <a:pt x="11825" y="1705202"/>
                </a:lnTo>
                <a:lnTo>
                  <a:pt x="6685" y="1658299"/>
                </a:lnTo>
                <a:lnTo>
                  <a:pt x="2985" y="1610978"/>
                </a:lnTo>
                <a:lnTo>
                  <a:pt x="750" y="1563262"/>
                </a:lnTo>
                <a:lnTo>
                  <a:pt x="0" y="1515173"/>
                </a:lnTo>
                <a:lnTo>
                  <a:pt x="750" y="1467082"/>
                </a:lnTo>
                <a:lnTo>
                  <a:pt x="2985" y="1419365"/>
                </a:lnTo>
                <a:lnTo>
                  <a:pt x="6685" y="1372043"/>
                </a:lnTo>
                <a:lnTo>
                  <a:pt x="11825" y="1325139"/>
                </a:lnTo>
                <a:lnTo>
                  <a:pt x="18384" y="1278674"/>
                </a:lnTo>
                <a:lnTo>
                  <a:pt x="26339" y="1232671"/>
                </a:lnTo>
                <a:lnTo>
                  <a:pt x="35669" y="1187153"/>
                </a:lnTo>
                <a:lnTo>
                  <a:pt x="46352" y="1142141"/>
                </a:lnTo>
                <a:lnTo>
                  <a:pt x="58364" y="1097658"/>
                </a:lnTo>
                <a:lnTo>
                  <a:pt x="71683" y="1053725"/>
                </a:lnTo>
                <a:lnTo>
                  <a:pt x="86288" y="1010366"/>
                </a:lnTo>
                <a:lnTo>
                  <a:pt x="102157" y="967601"/>
                </a:lnTo>
                <a:lnTo>
                  <a:pt x="119266" y="925454"/>
                </a:lnTo>
                <a:lnTo>
                  <a:pt x="137594" y="883947"/>
                </a:lnTo>
                <a:lnTo>
                  <a:pt x="157119" y="843102"/>
                </a:lnTo>
                <a:lnTo>
                  <a:pt x="177818" y="802940"/>
                </a:lnTo>
                <a:lnTo>
                  <a:pt x="199668" y="763485"/>
                </a:lnTo>
                <a:lnTo>
                  <a:pt x="222649" y="724758"/>
                </a:lnTo>
                <a:lnTo>
                  <a:pt x="246737" y="686782"/>
                </a:lnTo>
                <a:lnTo>
                  <a:pt x="271911" y="649579"/>
                </a:lnTo>
                <a:lnTo>
                  <a:pt x="298147" y="613171"/>
                </a:lnTo>
                <a:lnTo>
                  <a:pt x="325425" y="577580"/>
                </a:lnTo>
                <a:lnTo>
                  <a:pt x="353721" y="542828"/>
                </a:lnTo>
                <a:lnTo>
                  <a:pt x="383013" y="508939"/>
                </a:lnTo>
                <a:lnTo>
                  <a:pt x="413280" y="475933"/>
                </a:lnTo>
                <a:lnTo>
                  <a:pt x="444498" y="443833"/>
                </a:lnTo>
                <a:lnTo>
                  <a:pt x="476646" y="412661"/>
                </a:lnTo>
                <a:lnTo>
                  <a:pt x="509701" y="382440"/>
                </a:lnTo>
                <a:lnTo>
                  <a:pt x="543642" y="353191"/>
                </a:lnTo>
                <a:lnTo>
                  <a:pt x="578446" y="324938"/>
                </a:lnTo>
                <a:lnTo>
                  <a:pt x="614090" y="297701"/>
                </a:lnTo>
                <a:lnTo>
                  <a:pt x="650553" y="271504"/>
                </a:lnTo>
                <a:lnTo>
                  <a:pt x="687812" y="246368"/>
                </a:lnTo>
                <a:lnTo>
                  <a:pt x="725845" y="222316"/>
                </a:lnTo>
                <a:lnTo>
                  <a:pt x="764630" y="199370"/>
                </a:lnTo>
                <a:lnTo>
                  <a:pt x="804144" y="177552"/>
                </a:lnTo>
                <a:lnTo>
                  <a:pt x="844366" y="156884"/>
                </a:lnTo>
                <a:lnTo>
                  <a:pt x="885273" y="137388"/>
                </a:lnTo>
                <a:lnTo>
                  <a:pt x="926842" y="119088"/>
                </a:lnTo>
                <a:lnTo>
                  <a:pt x="969052" y="102004"/>
                </a:lnTo>
                <a:lnTo>
                  <a:pt x="1011881" y="86159"/>
                </a:lnTo>
                <a:lnTo>
                  <a:pt x="1055305" y="71576"/>
                </a:lnTo>
                <a:lnTo>
                  <a:pt x="1099304" y="58276"/>
                </a:lnTo>
                <a:lnTo>
                  <a:pt x="1143854" y="46282"/>
                </a:lnTo>
                <a:lnTo>
                  <a:pt x="1188934" y="35616"/>
                </a:lnTo>
                <a:lnTo>
                  <a:pt x="1234520" y="26300"/>
                </a:lnTo>
                <a:lnTo>
                  <a:pt x="1280592" y="18356"/>
                </a:lnTo>
                <a:lnTo>
                  <a:pt x="1327126" y="11807"/>
                </a:lnTo>
                <a:lnTo>
                  <a:pt x="1374101" y="6675"/>
                </a:lnTo>
                <a:lnTo>
                  <a:pt x="1421494" y="2981"/>
                </a:lnTo>
                <a:lnTo>
                  <a:pt x="1469283" y="749"/>
                </a:lnTo>
                <a:lnTo>
                  <a:pt x="1517446" y="0"/>
                </a:lnTo>
                <a:close/>
              </a:path>
            </a:pathLst>
          </a:custGeom>
          <a:ln w="75590">
            <a:solidFill>
              <a:srgbClr val="00A6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6721" y="1050645"/>
            <a:ext cx="2844800" cy="2235200"/>
          </a:xfrm>
          <a:custGeom>
            <a:avLst/>
            <a:gdLst/>
            <a:ahLst/>
            <a:cxnLst/>
            <a:rect l="l" t="t" r="r" b="b"/>
            <a:pathLst>
              <a:path w="2844800" h="2235200">
                <a:moveTo>
                  <a:pt x="650900" y="818184"/>
                </a:moveTo>
                <a:lnTo>
                  <a:pt x="30137" y="2003933"/>
                </a:lnTo>
                <a:lnTo>
                  <a:pt x="0" y="2033587"/>
                </a:lnTo>
                <a:lnTo>
                  <a:pt x="84391" y="2235161"/>
                </a:lnTo>
                <a:lnTo>
                  <a:pt x="2766402" y="2223300"/>
                </a:lnTo>
                <a:lnTo>
                  <a:pt x="2809361" y="2122538"/>
                </a:lnTo>
                <a:lnTo>
                  <a:pt x="349567" y="2122538"/>
                </a:lnTo>
                <a:lnTo>
                  <a:pt x="602716" y="1434795"/>
                </a:lnTo>
                <a:lnTo>
                  <a:pt x="1242593" y="1434795"/>
                </a:lnTo>
                <a:lnTo>
                  <a:pt x="1253993" y="1387335"/>
                </a:lnTo>
                <a:lnTo>
                  <a:pt x="928154" y="1387335"/>
                </a:lnTo>
                <a:lnTo>
                  <a:pt x="650900" y="818184"/>
                </a:lnTo>
                <a:close/>
              </a:path>
              <a:path w="2844800" h="2235200">
                <a:moveTo>
                  <a:pt x="1242593" y="1434795"/>
                </a:moveTo>
                <a:lnTo>
                  <a:pt x="602716" y="1434795"/>
                </a:lnTo>
                <a:lnTo>
                  <a:pt x="898016" y="2110676"/>
                </a:lnTo>
                <a:lnTo>
                  <a:pt x="349567" y="2122538"/>
                </a:lnTo>
                <a:lnTo>
                  <a:pt x="1946732" y="2122538"/>
                </a:lnTo>
                <a:lnTo>
                  <a:pt x="1948924" y="2116582"/>
                </a:lnTo>
                <a:lnTo>
                  <a:pt x="1078826" y="2116582"/>
                </a:lnTo>
                <a:lnTo>
                  <a:pt x="1242593" y="1434795"/>
                </a:lnTo>
                <a:close/>
              </a:path>
              <a:path w="2844800" h="2235200">
                <a:moveTo>
                  <a:pt x="2528760" y="1434795"/>
                </a:moveTo>
                <a:lnTo>
                  <a:pt x="2199855" y="1434795"/>
                </a:lnTo>
                <a:lnTo>
                  <a:pt x="2495156" y="2110676"/>
                </a:lnTo>
                <a:lnTo>
                  <a:pt x="1946732" y="2122538"/>
                </a:lnTo>
                <a:lnTo>
                  <a:pt x="2809361" y="2122538"/>
                </a:lnTo>
                <a:lnTo>
                  <a:pt x="2844761" y="2039505"/>
                </a:lnTo>
                <a:lnTo>
                  <a:pt x="2528760" y="1434795"/>
                </a:lnTo>
                <a:close/>
              </a:path>
              <a:path w="2844800" h="2235200">
                <a:moveTo>
                  <a:pt x="1658217" y="711454"/>
                </a:moveTo>
                <a:lnTo>
                  <a:pt x="1416342" y="711454"/>
                </a:lnTo>
                <a:lnTo>
                  <a:pt x="1729752" y="2116582"/>
                </a:lnTo>
                <a:lnTo>
                  <a:pt x="1948924" y="2116582"/>
                </a:lnTo>
                <a:lnTo>
                  <a:pt x="2199855" y="1434795"/>
                </a:lnTo>
                <a:lnTo>
                  <a:pt x="2528760" y="1434795"/>
                </a:lnTo>
                <a:lnTo>
                  <a:pt x="2491562" y="1363611"/>
                </a:lnTo>
                <a:lnTo>
                  <a:pt x="1874392" y="1363611"/>
                </a:lnTo>
                <a:lnTo>
                  <a:pt x="1658217" y="711454"/>
                </a:lnTo>
                <a:close/>
              </a:path>
              <a:path w="2844800" h="2235200">
                <a:moveTo>
                  <a:pt x="1422387" y="0"/>
                </a:moveTo>
                <a:lnTo>
                  <a:pt x="928154" y="1387335"/>
                </a:lnTo>
                <a:lnTo>
                  <a:pt x="1253993" y="1387335"/>
                </a:lnTo>
                <a:lnTo>
                  <a:pt x="1416342" y="711454"/>
                </a:lnTo>
                <a:lnTo>
                  <a:pt x="1658217" y="711454"/>
                </a:lnTo>
                <a:lnTo>
                  <a:pt x="1422387" y="0"/>
                </a:lnTo>
                <a:close/>
              </a:path>
              <a:path w="2844800" h="2235200">
                <a:moveTo>
                  <a:pt x="2181745" y="770737"/>
                </a:moveTo>
                <a:lnTo>
                  <a:pt x="1874392" y="1363611"/>
                </a:lnTo>
                <a:lnTo>
                  <a:pt x="2491562" y="1363611"/>
                </a:lnTo>
                <a:lnTo>
                  <a:pt x="2181745" y="770737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84320" y="2481784"/>
            <a:ext cx="552475" cy="692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81459" y="2481784"/>
            <a:ext cx="552475" cy="69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93552" y="3464191"/>
            <a:ext cx="1945513" cy="554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97746" y="5072570"/>
            <a:ext cx="4787023" cy="4510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4117" y="5624550"/>
            <a:ext cx="4075455" cy="2710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18033" y="5624550"/>
            <a:ext cx="1147330" cy="2709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37583" y="6165951"/>
            <a:ext cx="1525270" cy="263525"/>
          </a:xfrm>
          <a:custGeom>
            <a:avLst/>
            <a:gdLst/>
            <a:ahLst/>
            <a:cxnLst/>
            <a:rect l="l" t="t" r="r" b="b"/>
            <a:pathLst>
              <a:path w="1525270" h="263525">
                <a:moveTo>
                  <a:pt x="1525155" y="10083"/>
                </a:moveTo>
                <a:lnTo>
                  <a:pt x="1487182" y="10083"/>
                </a:lnTo>
                <a:lnTo>
                  <a:pt x="1487182" y="147853"/>
                </a:lnTo>
                <a:lnTo>
                  <a:pt x="1525155" y="147853"/>
                </a:lnTo>
                <a:lnTo>
                  <a:pt x="1525155" y="10083"/>
                </a:lnTo>
                <a:close/>
              </a:path>
              <a:path w="1525270" h="263525">
                <a:moveTo>
                  <a:pt x="1384020" y="13449"/>
                </a:moveTo>
                <a:lnTo>
                  <a:pt x="1263065" y="13449"/>
                </a:lnTo>
                <a:lnTo>
                  <a:pt x="1263065" y="105181"/>
                </a:lnTo>
                <a:lnTo>
                  <a:pt x="1286035" y="139455"/>
                </a:lnTo>
                <a:lnTo>
                  <a:pt x="1300353" y="142138"/>
                </a:lnTo>
                <a:lnTo>
                  <a:pt x="1424686" y="142138"/>
                </a:lnTo>
                <a:lnTo>
                  <a:pt x="1424686" y="147853"/>
                </a:lnTo>
                <a:lnTo>
                  <a:pt x="1462328" y="147853"/>
                </a:lnTo>
                <a:lnTo>
                  <a:pt x="1462328" y="106857"/>
                </a:lnTo>
                <a:lnTo>
                  <a:pt x="1304950" y="106857"/>
                </a:lnTo>
                <a:lnTo>
                  <a:pt x="1301699" y="103619"/>
                </a:lnTo>
                <a:lnTo>
                  <a:pt x="1301699" y="93751"/>
                </a:lnTo>
                <a:lnTo>
                  <a:pt x="1382356" y="93751"/>
                </a:lnTo>
                <a:lnTo>
                  <a:pt x="1382356" y="61163"/>
                </a:lnTo>
                <a:lnTo>
                  <a:pt x="1301699" y="61163"/>
                </a:lnTo>
                <a:lnTo>
                  <a:pt x="1301699" y="49403"/>
                </a:lnTo>
                <a:lnTo>
                  <a:pt x="1384020" y="49403"/>
                </a:lnTo>
                <a:lnTo>
                  <a:pt x="1384020" y="13449"/>
                </a:lnTo>
                <a:close/>
              </a:path>
              <a:path w="1525270" h="263525">
                <a:moveTo>
                  <a:pt x="1462328" y="10083"/>
                </a:moveTo>
                <a:lnTo>
                  <a:pt x="1424686" y="10083"/>
                </a:lnTo>
                <a:lnTo>
                  <a:pt x="1424686" y="43700"/>
                </a:lnTo>
                <a:lnTo>
                  <a:pt x="1395120" y="43700"/>
                </a:lnTo>
                <a:lnTo>
                  <a:pt x="1395120" y="81661"/>
                </a:lnTo>
                <a:lnTo>
                  <a:pt x="1424686" y="81661"/>
                </a:lnTo>
                <a:lnTo>
                  <a:pt x="1424686" y="106857"/>
                </a:lnTo>
                <a:lnTo>
                  <a:pt x="1462328" y="106857"/>
                </a:lnTo>
                <a:lnTo>
                  <a:pt x="1462328" y="10083"/>
                </a:lnTo>
                <a:close/>
              </a:path>
              <a:path w="1525270" h="263525">
                <a:moveTo>
                  <a:pt x="1488198" y="160286"/>
                </a:moveTo>
                <a:lnTo>
                  <a:pt x="1283220" y="160286"/>
                </a:lnTo>
                <a:lnTo>
                  <a:pt x="1283220" y="198259"/>
                </a:lnTo>
                <a:lnTo>
                  <a:pt x="1482928" y="198259"/>
                </a:lnTo>
                <a:lnTo>
                  <a:pt x="1486166" y="201612"/>
                </a:lnTo>
                <a:lnTo>
                  <a:pt x="1486166" y="252018"/>
                </a:lnTo>
                <a:lnTo>
                  <a:pt x="1525155" y="252018"/>
                </a:lnTo>
                <a:lnTo>
                  <a:pt x="1525155" y="197256"/>
                </a:lnTo>
                <a:lnTo>
                  <a:pt x="1524482" y="189817"/>
                </a:lnTo>
                <a:lnTo>
                  <a:pt x="1495623" y="160959"/>
                </a:lnTo>
                <a:lnTo>
                  <a:pt x="1488198" y="160286"/>
                </a:lnTo>
                <a:close/>
              </a:path>
              <a:path w="1525270" h="263525">
                <a:moveTo>
                  <a:pt x="1040295" y="140462"/>
                </a:moveTo>
                <a:lnTo>
                  <a:pt x="994089" y="142230"/>
                </a:lnTo>
                <a:lnTo>
                  <a:pt x="942199" y="155709"/>
                </a:lnTo>
                <a:lnTo>
                  <a:pt x="916305" y="197916"/>
                </a:lnTo>
                <a:lnTo>
                  <a:pt x="919181" y="214925"/>
                </a:lnTo>
                <a:lnTo>
                  <a:pt x="962342" y="248310"/>
                </a:lnTo>
                <a:lnTo>
                  <a:pt x="1015384" y="254941"/>
                </a:lnTo>
                <a:lnTo>
                  <a:pt x="1040295" y="255384"/>
                </a:lnTo>
                <a:lnTo>
                  <a:pt x="1065055" y="254941"/>
                </a:lnTo>
                <a:lnTo>
                  <a:pt x="1103860" y="251403"/>
                </a:lnTo>
                <a:lnTo>
                  <a:pt x="1152429" y="228995"/>
                </a:lnTo>
                <a:lnTo>
                  <a:pt x="1157683" y="220433"/>
                </a:lnTo>
                <a:lnTo>
                  <a:pt x="1040612" y="220433"/>
                </a:lnTo>
                <a:lnTo>
                  <a:pt x="1026108" y="220286"/>
                </a:lnTo>
                <a:lnTo>
                  <a:pt x="977939" y="215264"/>
                </a:lnTo>
                <a:lnTo>
                  <a:pt x="959980" y="197256"/>
                </a:lnTo>
                <a:lnTo>
                  <a:pt x="961975" y="189505"/>
                </a:lnTo>
                <a:lnTo>
                  <a:pt x="1001754" y="175052"/>
                </a:lnTo>
                <a:lnTo>
                  <a:pt x="1040612" y="173723"/>
                </a:lnTo>
                <a:lnTo>
                  <a:pt x="1156654" y="173723"/>
                </a:lnTo>
                <a:lnTo>
                  <a:pt x="1152429" y="166838"/>
                </a:lnTo>
                <a:lnTo>
                  <a:pt x="1117904" y="147523"/>
                </a:lnTo>
                <a:lnTo>
                  <a:pt x="1065055" y="140904"/>
                </a:lnTo>
                <a:lnTo>
                  <a:pt x="1040295" y="140462"/>
                </a:lnTo>
                <a:close/>
              </a:path>
              <a:path w="1525270" h="263525">
                <a:moveTo>
                  <a:pt x="1156654" y="173723"/>
                </a:moveTo>
                <a:lnTo>
                  <a:pt x="1040612" y="173723"/>
                </a:lnTo>
                <a:lnTo>
                  <a:pt x="1054981" y="173870"/>
                </a:lnTo>
                <a:lnTo>
                  <a:pt x="1067836" y="174313"/>
                </a:lnTo>
                <a:lnTo>
                  <a:pt x="1112694" y="183394"/>
                </a:lnTo>
                <a:lnTo>
                  <a:pt x="1120584" y="197256"/>
                </a:lnTo>
                <a:lnTo>
                  <a:pt x="1118612" y="204857"/>
                </a:lnTo>
                <a:lnTo>
                  <a:pt x="1079179" y="219105"/>
                </a:lnTo>
                <a:lnTo>
                  <a:pt x="1040612" y="220433"/>
                </a:lnTo>
                <a:lnTo>
                  <a:pt x="1157683" y="220433"/>
                </a:lnTo>
                <a:lnTo>
                  <a:pt x="1161063" y="214925"/>
                </a:lnTo>
                <a:lnTo>
                  <a:pt x="1163942" y="197916"/>
                </a:lnTo>
                <a:lnTo>
                  <a:pt x="1161063" y="180907"/>
                </a:lnTo>
                <a:lnTo>
                  <a:pt x="1156654" y="173723"/>
                </a:lnTo>
                <a:close/>
              </a:path>
              <a:path w="1525270" h="263525">
                <a:moveTo>
                  <a:pt x="1162265" y="10083"/>
                </a:moveTo>
                <a:lnTo>
                  <a:pt x="1123619" y="10083"/>
                </a:lnTo>
                <a:lnTo>
                  <a:pt x="1123619" y="37985"/>
                </a:lnTo>
                <a:lnTo>
                  <a:pt x="1071549" y="37985"/>
                </a:lnTo>
                <a:lnTo>
                  <a:pt x="1071549" y="75946"/>
                </a:lnTo>
                <a:lnTo>
                  <a:pt x="1123619" y="75946"/>
                </a:lnTo>
                <a:lnTo>
                  <a:pt x="1123619" y="137439"/>
                </a:lnTo>
                <a:lnTo>
                  <a:pt x="1162265" y="137439"/>
                </a:lnTo>
                <a:lnTo>
                  <a:pt x="1162265" y="10083"/>
                </a:lnTo>
                <a:close/>
              </a:path>
              <a:path w="1525270" h="263525">
                <a:moveTo>
                  <a:pt x="1000302" y="10083"/>
                </a:moveTo>
                <a:lnTo>
                  <a:pt x="961999" y="10083"/>
                </a:lnTo>
                <a:lnTo>
                  <a:pt x="960699" y="28083"/>
                </a:lnTo>
                <a:lnTo>
                  <a:pt x="956795" y="43773"/>
                </a:lnTo>
                <a:lnTo>
                  <a:pt x="930920" y="76010"/>
                </a:lnTo>
                <a:lnTo>
                  <a:pt x="890092" y="86029"/>
                </a:lnTo>
                <a:lnTo>
                  <a:pt x="883373" y="86029"/>
                </a:lnTo>
                <a:lnTo>
                  <a:pt x="883373" y="124333"/>
                </a:lnTo>
                <a:lnTo>
                  <a:pt x="891768" y="124333"/>
                </a:lnTo>
                <a:lnTo>
                  <a:pt x="906072" y="123525"/>
                </a:lnTo>
                <a:lnTo>
                  <a:pt x="945197" y="111391"/>
                </a:lnTo>
                <a:lnTo>
                  <a:pt x="974495" y="85843"/>
                </a:lnTo>
                <a:lnTo>
                  <a:pt x="981151" y="74599"/>
                </a:lnTo>
                <a:lnTo>
                  <a:pt x="1029524" y="74599"/>
                </a:lnTo>
                <a:lnTo>
                  <a:pt x="1021130" y="68224"/>
                </a:lnTo>
                <a:lnTo>
                  <a:pt x="1012020" y="57153"/>
                </a:lnTo>
                <a:lnTo>
                  <a:pt x="1005511" y="43773"/>
                </a:lnTo>
                <a:lnTo>
                  <a:pt x="1001605" y="28083"/>
                </a:lnTo>
                <a:lnTo>
                  <a:pt x="1000302" y="10083"/>
                </a:lnTo>
                <a:close/>
              </a:path>
              <a:path w="1525270" h="263525">
                <a:moveTo>
                  <a:pt x="1029524" y="74599"/>
                </a:moveTo>
                <a:lnTo>
                  <a:pt x="981151" y="74599"/>
                </a:lnTo>
                <a:lnTo>
                  <a:pt x="987811" y="85843"/>
                </a:lnTo>
                <a:lnTo>
                  <a:pt x="1017104" y="111391"/>
                </a:lnTo>
                <a:lnTo>
                  <a:pt x="1056227" y="123525"/>
                </a:lnTo>
                <a:lnTo>
                  <a:pt x="1070533" y="124333"/>
                </a:lnTo>
                <a:lnTo>
                  <a:pt x="1078928" y="124333"/>
                </a:lnTo>
                <a:lnTo>
                  <a:pt x="1078928" y="86029"/>
                </a:lnTo>
                <a:lnTo>
                  <a:pt x="1072222" y="86029"/>
                </a:lnTo>
                <a:lnTo>
                  <a:pt x="1056928" y="84915"/>
                </a:lnTo>
                <a:lnTo>
                  <a:pt x="1043314" y="81575"/>
                </a:lnTo>
                <a:lnTo>
                  <a:pt x="1031382" y="76010"/>
                </a:lnTo>
                <a:lnTo>
                  <a:pt x="1029524" y="74599"/>
                </a:lnTo>
                <a:close/>
              </a:path>
              <a:path w="1525270" h="263525">
                <a:moveTo>
                  <a:pt x="787615" y="146164"/>
                </a:moveTo>
                <a:lnTo>
                  <a:pt x="545680" y="146164"/>
                </a:lnTo>
                <a:lnTo>
                  <a:pt x="545712" y="215734"/>
                </a:lnTo>
                <a:lnTo>
                  <a:pt x="568367" y="249331"/>
                </a:lnTo>
                <a:lnTo>
                  <a:pt x="582650" y="252018"/>
                </a:lnTo>
                <a:lnTo>
                  <a:pt x="787615" y="252018"/>
                </a:lnTo>
                <a:lnTo>
                  <a:pt x="787615" y="215734"/>
                </a:lnTo>
                <a:lnTo>
                  <a:pt x="587578" y="215734"/>
                </a:lnTo>
                <a:lnTo>
                  <a:pt x="584327" y="212483"/>
                </a:lnTo>
                <a:lnTo>
                  <a:pt x="584327" y="182118"/>
                </a:lnTo>
                <a:lnTo>
                  <a:pt x="787615" y="182118"/>
                </a:lnTo>
                <a:lnTo>
                  <a:pt x="787615" y="146164"/>
                </a:lnTo>
                <a:close/>
              </a:path>
              <a:path w="1525270" h="263525">
                <a:moveTo>
                  <a:pt x="787615" y="182118"/>
                </a:moveTo>
                <a:lnTo>
                  <a:pt x="748969" y="182118"/>
                </a:lnTo>
                <a:lnTo>
                  <a:pt x="748969" y="215734"/>
                </a:lnTo>
                <a:lnTo>
                  <a:pt x="787615" y="215734"/>
                </a:lnTo>
                <a:lnTo>
                  <a:pt x="787615" y="182118"/>
                </a:lnTo>
                <a:close/>
              </a:path>
              <a:path w="1525270" h="263525">
                <a:moveTo>
                  <a:pt x="634060" y="10083"/>
                </a:moveTo>
                <a:lnTo>
                  <a:pt x="595757" y="10083"/>
                </a:lnTo>
                <a:lnTo>
                  <a:pt x="594454" y="28083"/>
                </a:lnTo>
                <a:lnTo>
                  <a:pt x="590546" y="43773"/>
                </a:lnTo>
                <a:lnTo>
                  <a:pt x="564672" y="76010"/>
                </a:lnTo>
                <a:lnTo>
                  <a:pt x="523849" y="86029"/>
                </a:lnTo>
                <a:lnTo>
                  <a:pt x="517131" y="86029"/>
                </a:lnTo>
                <a:lnTo>
                  <a:pt x="517131" y="124333"/>
                </a:lnTo>
                <a:lnTo>
                  <a:pt x="525526" y="124333"/>
                </a:lnTo>
                <a:lnTo>
                  <a:pt x="539830" y="123525"/>
                </a:lnTo>
                <a:lnTo>
                  <a:pt x="578942" y="111391"/>
                </a:lnTo>
                <a:lnTo>
                  <a:pt x="608242" y="85843"/>
                </a:lnTo>
                <a:lnTo>
                  <a:pt x="614895" y="74599"/>
                </a:lnTo>
                <a:lnTo>
                  <a:pt x="663281" y="74599"/>
                </a:lnTo>
                <a:lnTo>
                  <a:pt x="654888" y="68224"/>
                </a:lnTo>
                <a:lnTo>
                  <a:pt x="645777" y="57153"/>
                </a:lnTo>
                <a:lnTo>
                  <a:pt x="639268" y="43773"/>
                </a:lnTo>
                <a:lnTo>
                  <a:pt x="635362" y="28083"/>
                </a:lnTo>
                <a:lnTo>
                  <a:pt x="634060" y="10083"/>
                </a:lnTo>
                <a:close/>
              </a:path>
              <a:path w="1525270" h="263525">
                <a:moveTo>
                  <a:pt x="663281" y="74599"/>
                </a:moveTo>
                <a:lnTo>
                  <a:pt x="614895" y="74599"/>
                </a:lnTo>
                <a:lnTo>
                  <a:pt x="621558" y="85843"/>
                </a:lnTo>
                <a:lnTo>
                  <a:pt x="650862" y="111391"/>
                </a:lnTo>
                <a:lnTo>
                  <a:pt x="689986" y="123525"/>
                </a:lnTo>
                <a:lnTo>
                  <a:pt x="704291" y="124333"/>
                </a:lnTo>
                <a:lnTo>
                  <a:pt x="712685" y="124333"/>
                </a:lnTo>
                <a:lnTo>
                  <a:pt x="712685" y="86029"/>
                </a:lnTo>
                <a:lnTo>
                  <a:pt x="705954" y="86029"/>
                </a:lnTo>
                <a:lnTo>
                  <a:pt x="690674" y="84915"/>
                </a:lnTo>
                <a:lnTo>
                  <a:pt x="677068" y="81575"/>
                </a:lnTo>
                <a:lnTo>
                  <a:pt x="665139" y="76010"/>
                </a:lnTo>
                <a:lnTo>
                  <a:pt x="663281" y="74599"/>
                </a:lnTo>
                <a:close/>
              </a:path>
              <a:path w="1525270" h="263525">
                <a:moveTo>
                  <a:pt x="787615" y="10083"/>
                </a:moveTo>
                <a:lnTo>
                  <a:pt x="748969" y="10083"/>
                </a:lnTo>
                <a:lnTo>
                  <a:pt x="748969" y="135763"/>
                </a:lnTo>
                <a:lnTo>
                  <a:pt x="787615" y="135763"/>
                </a:lnTo>
                <a:lnTo>
                  <a:pt x="787615" y="86029"/>
                </a:lnTo>
                <a:lnTo>
                  <a:pt x="826249" y="86029"/>
                </a:lnTo>
                <a:lnTo>
                  <a:pt x="826249" y="48069"/>
                </a:lnTo>
                <a:lnTo>
                  <a:pt x="787615" y="48069"/>
                </a:lnTo>
                <a:lnTo>
                  <a:pt x="787615" y="10083"/>
                </a:lnTo>
                <a:close/>
              </a:path>
              <a:path w="1525270" h="263525">
                <a:moveTo>
                  <a:pt x="408254" y="0"/>
                </a:moveTo>
                <a:lnTo>
                  <a:pt x="385076" y="0"/>
                </a:lnTo>
                <a:lnTo>
                  <a:pt x="401688" y="32156"/>
                </a:lnTo>
                <a:lnTo>
                  <a:pt x="413554" y="64101"/>
                </a:lnTo>
                <a:lnTo>
                  <a:pt x="420675" y="95835"/>
                </a:lnTo>
                <a:lnTo>
                  <a:pt x="423049" y="127355"/>
                </a:lnTo>
                <a:lnTo>
                  <a:pt x="420633" y="159780"/>
                </a:lnTo>
                <a:lnTo>
                  <a:pt x="413385" y="193216"/>
                </a:lnTo>
                <a:lnTo>
                  <a:pt x="401307" y="227659"/>
                </a:lnTo>
                <a:lnTo>
                  <a:pt x="384403" y="263105"/>
                </a:lnTo>
                <a:lnTo>
                  <a:pt x="408254" y="263105"/>
                </a:lnTo>
                <a:lnTo>
                  <a:pt x="425015" y="231392"/>
                </a:lnTo>
                <a:lnTo>
                  <a:pt x="436989" y="198755"/>
                </a:lnTo>
                <a:lnTo>
                  <a:pt x="444174" y="165193"/>
                </a:lnTo>
                <a:lnTo>
                  <a:pt x="446570" y="130708"/>
                </a:lnTo>
                <a:lnTo>
                  <a:pt x="444174" y="96965"/>
                </a:lnTo>
                <a:lnTo>
                  <a:pt x="436989" y="63934"/>
                </a:lnTo>
                <a:lnTo>
                  <a:pt x="425015" y="31613"/>
                </a:lnTo>
                <a:lnTo>
                  <a:pt x="408254" y="0"/>
                </a:lnTo>
                <a:close/>
              </a:path>
              <a:path w="1525270" h="263525">
                <a:moveTo>
                  <a:pt x="249669" y="47396"/>
                </a:moveTo>
                <a:lnTo>
                  <a:pt x="196570" y="47396"/>
                </a:lnTo>
                <a:lnTo>
                  <a:pt x="186340" y="62388"/>
                </a:lnTo>
                <a:lnTo>
                  <a:pt x="171786" y="73096"/>
                </a:lnTo>
                <a:lnTo>
                  <a:pt x="152908" y="79520"/>
                </a:lnTo>
                <a:lnTo>
                  <a:pt x="129705" y="81661"/>
                </a:lnTo>
                <a:lnTo>
                  <a:pt x="93751" y="81661"/>
                </a:lnTo>
                <a:lnTo>
                  <a:pt x="93751" y="121310"/>
                </a:lnTo>
                <a:lnTo>
                  <a:pt x="133070" y="121310"/>
                </a:lnTo>
                <a:lnTo>
                  <a:pt x="148586" y="120427"/>
                </a:lnTo>
                <a:lnTo>
                  <a:pt x="189852" y="107200"/>
                </a:lnTo>
                <a:lnTo>
                  <a:pt x="217889" y="80738"/>
                </a:lnTo>
                <a:lnTo>
                  <a:pt x="223126" y="69570"/>
                </a:lnTo>
                <a:lnTo>
                  <a:pt x="269650" y="69570"/>
                </a:lnTo>
                <a:lnTo>
                  <a:pt x="259891" y="62388"/>
                </a:lnTo>
                <a:lnTo>
                  <a:pt x="249669" y="47396"/>
                </a:lnTo>
                <a:close/>
              </a:path>
              <a:path w="1525270" h="263525">
                <a:moveTo>
                  <a:pt x="269650" y="69570"/>
                </a:moveTo>
                <a:lnTo>
                  <a:pt x="223126" y="69570"/>
                </a:lnTo>
                <a:lnTo>
                  <a:pt x="228348" y="80738"/>
                </a:lnTo>
                <a:lnTo>
                  <a:pt x="256387" y="107200"/>
                </a:lnTo>
                <a:lnTo>
                  <a:pt x="297648" y="120427"/>
                </a:lnTo>
                <a:lnTo>
                  <a:pt x="313169" y="121310"/>
                </a:lnTo>
                <a:lnTo>
                  <a:pt x="352475" y="121310"/>
                </a:lnTo>
                <a:lnTo>
                  <a:pt x="352475" y="81661"/>
                </a:lnTo>
                <a:lnTo>
                  <a:pt x="316522" y="81661"/>
                </a:lnTo>
                <a:lnTo>
                  <a:pt x="293319" y="79520"/>
                </a:lnTo>
                <a:lnTo>
                  <a:pt x="274442" y="73096"/>
                </a:lnTo>
                <a:lnTo>
                  <a:pt x="269650" y="69570"/>
                </a:lnTo>
                <a:close/>
              </a:path>
              <a:path w="1525270" h="263525">
                <a:moveTo>
                  <a:pt x="347433" y="10083"/>
                </a:moveTo>
                <a:lnTo>
                  <a:pt x="98793" y="10083"/>
                </a:lnTo>
                <a:lnTo>
                  <a:pt x="98793" y="47396"/>
                </a:lnTo>
                <a:lnTo>
                  <a:pt x="347433" y="47396"/>
                </a:lnTo>
                <a:lnTo>
                  <a:pt x="347433" y="10083"/>
                </a:lnTo>
                <a:close/>
              </a:path>
              <a:path w="1525270" h="263525">
                <a:moveTo>
                  <a:pt x="243281" y="191528"/>
                </a:moveTo>
                <a:lnTo>
                  <a:pt x="202958" y="191528"/>
                </a:lnTo>
                <a:lnTo>
                  <a:pt x="202958" y="252018"/>
                </a:lnTo>
                <a:lnTo>
                  <a:pt x="243281" y="252018"/>
                </a:lnTo>
                <a:lnTo>
                  <a:pt x="243281" y="191528"/>
                </a:lnTo>
                <a:close/>
              </a:path>
              <a:path w="1525270" h="263525">
                <a:moveTo>
                  <a:pt x="362559" y="153568"/>
                </a:moveTo>
                <a:lnTo>
                  <a:pt x="83667" y="153568"/>
                </a:lnTo>
                <a:lnTo>
                  <a:pt x="83667" y="191528"/>
                </a:lnTo>
                <a:lnTo>
                  <a:pt x="362559" y="191528"/>
                </a:lnTo>
                <a:lnTo>
                  <a:pt x="362559" y="153568"/>
                </a:lnTo>
                <a:close/>
              </a:path>
              <a:path w="1525270" h="263525">
                <a:moveTo>
                  <a:pt x="61163" y="0"/>
                </a:moveTo>
                <a:lnTo>
                  <a:pt x="37642" y="0"/>
                </a:lnTo>
                <a:lnTo>
                  <a:pt x="21174" y="31237"/>
                </a:lnTo>
                <a:lnTo>
                  <a:pt x="9410" y="63434"/>
                </a:lnTo>
                <a:lnTo>
                  <a:pt x="2352" y="96592"/>
                </a:lnTo>
                <a:lnTo>
                  <a:pt x="0" y="130708"/>
                </a:lnTo>
                <a:lnTo>
                  <a:pt x="2352" y="165193"/>
                </a:lnTo>
                <a:lnTo>
                  <a:pt x="9410" y="198755"/>
                </a:lnTo>
                <a:lnTo>
                  <a:pt x="21174" y="231392"/>
                </a:lnTo>
                <a:lnTo>
                  <a:pt x="37642" y="263105"/>
                </a:lnTo>
                <a:lnTo>
                  <a:pt x="61836" y="263105"/>
                </a:lnTo>
                <a:lnTo>
                  <a:pt x="45219" y="227532"/>
                </a:lnTo>
                <a:lnTo>
                  <a:pt x="33353" y="193049"/>
                </a:lnTo>
                <a:lnTo>
                  <a:pt x="26235" y="159657"/>
                </a:lnTo>
                <a:lnTo>
                  <a:pt x="23863" y="127355"/>
                </a:lnTo>
                <a:lnTo>
                  <a:pt x="26194" y="95835"/>
                </a:lnTo>
                <a:lnTo>
                  <a:pt x="33188" y="64101"/>
                </a:lnTo>
                <a:lnTo>
                  <a:pt x="44844" y="32156"/>
                </a:lnTo>
                <a:lnTo>
                  <a:pt x="61163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0833" y="6261480"/>
            <a:ext cx="1169581" cy="311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62771" y="653194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0" y="21590"/>
                </a:moveTo>
                <a:lnTo>
                  <a:pt x="0" y="0"/>
                </a:lnTo>
                <a:lnTo>
                  <a:pt x="21336" y="0"/>
                </a:lnTo>
                <a:lnTo>
                  <a:pt x="21336" y="21590"/>
                </a:lnTo>
                <a:lnTo>
                  <a:pt x="0" y="2159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8038" y="3828643"/>
            <a:ext cx="847572" cy="849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0" y="761"/>
            <a:ext cx="6299200" cy="6299200"/>
          </a:xfrm>
          <a:custGeom>
            <a:avLst/>
            <a:gdLst/>
            <a:ahLst/>
            <a:cxnLst/>
            <a:rect l="l" t="t" r="r" b="b"/>
            <a:pathLst>
              <a:path w="6299200" h="6299200">
                <a:moveTo>
                  <a:pt x="0" y="6298780"/>
                </a:moveTo>
                <a:lnTo>
                  <a:pt x="6298780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0" y="761"/>
            <a:ext cx="6299200" cy="6299200"/>
          </a:xfrm>
          <a:custGeom>
            <a:avLst/>
            <a:gdLst/>
            <a:ahLst/>
            <a:cxnLst/>
            <a:rect l="l" t="t" r="r" b="b"/>
            <a:pathLst>
              <a:path w="6299200" h="6299200">
                <a:moveTo>
                  <a:pt x="6298780" y="0"/>
                </a:moveTo>
                <a:lnTo>
                  <a:pt x="0" y="629878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9" y="4921884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8" y="4918709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1379105" y="0"/>
                </a:moveTo>
                <a:lnTo>
                  <a:pt x="0" y="0"/>
                </a:lnTo>
                <a:lnTo>
                  <a:pt x="0" y="1379105"/>
                </a:lnTo>
                <a:lnTo>
                  <a:pt x="137910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75559" y="6262674"/>
            <a:ext cx="1981619" cy="102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8930" y="6457264"/>
            <a:ext cx="1010856" cy="1013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49293" y="6457264"/>
            <a:ext cx="1014298" cy="101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28811" y="6256388"/>
            <a:ext cx="0" cy="313055"/>
          </a:xfrm>
          <a:custGeom>
            <a:avLst/>
            <a:gdLst/>
            <a:ahLst/>
            <a:cxnLst/>
            <a:rect l="l" t="t" r="r" b="b"/>
            <a:pathLst>
              <a:path h="313054">
                <a:moveTo>
                  <a:pt x="0" y="0"/>
                </a:moveTo>
                <a:lnTo>
                  <a:pt x="0" y="312915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491" y="6200673"/>
            <a:ext cx="449554" cy="4488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" y="0"/>
            <a:ext cx="10692130" cy="7559040"/>
          </a:xfrm>
          <a:custGeom>
            <a:avLst/>
            <a:gdLst/>
            <a:ahLst/>
            <a:cxnLst/>
            <a:rect l="l" t="t" r="r" b="b"/>
            <a:pathLst>
              <a:path w="10692130" h="7559040">
                <a:moveTo>
                  <a:pt x="0" y="0"/>
                </a:moveTo>
                <a:lnTo>
                  <a:pt x="0" y="7559040"/>
                </a:lnTo>
                <a:lnTo>
                  <a:pt x="10692003" y="7559040"/>
                </a:lnTo>
                <a:lnTo>
                  <a:pt x="1069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" y="761"/>
            <a:ext cx="891552" cy="4998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282" y="761"/>
            <a:ext cx="306704" cy="30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6282" y="926909"/>
            <a:ext cx="9366262" cy="3077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46436" y="926909"/>
            <a:ext cx="446366" cy="66321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6282" y="3998569"/>
            <a:ext cx="5355196" cy="17882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35382" y="3998569"/>
            <a:ext cx="3124111" cy="312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53397" y="3998569"/>
            <a:ext cx="899134" cy="35604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6042" y="5780735"/>
            <a:ext cx="4565436" cy="4508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21902" y="6225527"/>
            <a:ext cx="4119576" cy="4508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7748" y="6670306"/>
            <a:ext cx="3673729" cy="4508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3595" y="7115085"/>
            <a:ext cx="6345897" cy="4439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5856" y="761"/>
            <a:ext cx="1146962" cy="9261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0763" y="0"/>
            <a:ext cx="932815" cy="927735"/>
          </a:xfrm>
          <a:custGeom>
            <a:avLst/>
            <a:gdLst/>
            <a:ahLst/>
            <a:cxnLst/>
            <a:rect l="l" t="t" r="r" b="b"/>
            <a:pathLst>
              <a:path w="932815" h="927735">
                <a:moveTo>
                  <a:pt x="932484" y="0"/>
                </a:moveTo>
                <a:lnTo>
                  <a:pt x="927468" y="0"/>
                </a:lnTo>
                <a:lnTo>
                  <a:pt x="0" y="927392"/>
                </a:lnTo>
                <a:lnTo>
                  <a:pt x="5092" y="927392"/>
                </a:lnTo>
                <a:lnTo>
                  <a:pt x="9324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08887" y="4782210"/>
            <a:ext cx="2784475" cy="2777490"/>
          </a:xfrm>
          <a:custGeom>
            <a:avLst/>
            <a:gdLst/>
            <a:ahLst/>
            <a:cxnLst/>
            <a:rect l="l" t="t" r="r" b="b"/>
            <a:pathLst>
              <a:path w="2784475" h="2777490">
                <a:moveTo>
                  <a:pt x="2783941" y="2777324"/>
                </a:moveTo>
                <a:lnTo>
                  <a:pt x="2783941" y="0"/>
                </a:lnTo>
                <a:lnTo>
                  <a:pt x="0" y="2777324"/>
                </a:lnTo>
                <a:lnTo>
                  <a:pt x="2783941" y="2777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62594" y="5234851"/>
            <a:ext cx="2330450" cy="2324735"/>
          </a:xfrm>
          <a:custGeom>
            <a:avLst/>
            <a:gdLst/>
            <a:ahLst/>
            <a:cxnLst/>
            <a:rect l="l" t="t" r="r" b="b"/>
            <a:pathLst>
              <a:path w="2330450" h="2324734">
                <a:moveTo>
                  <a:pt x="2330221" y="2324684"/>
                </a:moveTo>
                <a:lnTo>
                  <a:pt x="2330221" y="0"/>
                </a:lnTo>
                <a:lnTo>
                  <a:pt x="0" y="2324684"/>
                </a:lnTo>
                <a:lnTo>
                  <a:pt x="2330221" y="2324684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8" y="4109504"/>
            <a:ext cx="3458845" cy="3450590"/>
          </a:xfrm>
          <a:custGeom>
            <a:avLst/>
            <a:gdLst/>
            <a:ahLst/>
            <a:cxnLst/>
            <a:rect l="l" t="t" r="r" b="b"/>
            <a:pathLst>
              <a:path w="3458845" h="3450590">
                <a:moveTo>
                  <a:pt x="3458286" y="3450005"/>
                </a:moveTo>
                <a:lnTo>
                  <a:pt x="0" y="0"/>
                </a:lnTo>
                <a:lnTo>
                  <a:pt x="0" y="3450005"/>
                </a:lnTo>
                <a:lnTo>
                  <a:pt x="3458286" y="3450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7067" y="4624572"/>
            <a:ext cx="2941445" cy="29344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2" y="4109542"/>
            <a:ext cx="516255" cy="34494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2819" y="761"/>
            <a:ext cx="9269984" cy="9261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25295" y="4891531"/>
            <a:ext cx="2667635" cy="2667635"/>
          </a:xfrm>
          <a:custGeom>
            <a:avLst/>
            <a:gdLst/>
            <a:ahLst/>
            <a:cxnLst/>
            <a:rect l="l" t="t" r="r" b="b"/>
            <a:pathLst>
              <a:path w="2667634" h="2667634">
                <a:moveTo>
                  <a:pt x="0" y="2667508"/>
                </a:moveTo>
                <a:lnTo>
                  <a:pt x="2667508" y="0"/>
                </a:lnTo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25295" y="4891531"/>
            <a:ext cx="2667635" cy="2667635"/>
          </a:xfrm>
          <a:custGeom>
            <a:avLst/>
            <a:gdLst/>
            <a:ahLst/>
            <a:cxnLst/>
            <a:rect l="l" t="t" r="r" b="b"/>
            <a:pathLst>
              <a:path w="2667634" h="2667634">
                <a:moveTo>
                  <a:pt x="2667508" y="0"/>
                </a:moveTo>
                <a:lnTo>
                  <a:pt x="0" y="2667508"/>
                </a:lnTo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25284" y="479500"/>
            <a:ext cx="145415" cy="250825"/>
          </a:xfrm>
          <a:custGeom>
            <a:avLst/>
            <a:gdLst/>
            <a:ahLst/>
            <a:cxnLst/>
            <a:rect l="l" t="t" r="r" b="b"/>
            <a:pathLst>
              <a:path w="145415" h="250825">
                <a:moveTo>
                  <a:pt x="93052" y="248347"/>
                </a:moveTo>
                <a:lnTo>
                  <a:pt x="93052" y="190123"/>
                </a:lnTo>
                <a:lnTo>
                  <a:pt x="91452" y="195546"/>
                </a:lnTo>
                <a:lnTo>
                  <a:pt x="85090" y="205097"/>
                </a:lnTo>
                <a:lnTo>
                  <a:pt x="80302" y="207332"/>
                </a:lnTo>
                <a:lnTo>
                  <a:pt x="65963" y="207332"/>
                </a:lnTo>
                <a:lnTo>
                  <a:pt x="60236" y="205097"/>
                </a:lnTo>
                <a:lnTo>
                  <a:pt x="57048" y="200322"/>
                </a:lnTo>
                <a:lnTo>
                  <a:pt x="53543" y="195546"/>
                </a:lnTo>
                <a:lnTo>
                  <a:pt x="51943" y="189488"/>
                </a:lnTo>
                <a:lnTo>
                  <a:pt x="51943" y="164635"/>
                </a:lnTo>
                <a:lnTo>
                  <a:pt x="0" y="164635"/>
                </a:lnTo>
                <a:lnTo>
                  <a:pt x="0" y="198099"/>
                </a:lnTo>
                <a:lnTo>
                  <a:pt x="1600" y="205744"/>
                </a:lnTo>
                <a:lnTo>
                  <a:pt x="27805" y="239836"/>
                </a:lnTo>
                <a:lnTo>
                  <a:pt x="72021" y="250328"/>
                </a:lnTo>
                <a:lnTo>
                  <a:pt x="75209" y="250204"/>
                </a:lnTo>
                <a:lnTo>
                  <a:pt x="88595" y="249275"/>
                </a:lnTo>
                <a:lnTo>
                  <a:pt x="89675" y="249155"/>
                </a:lnTo>
                <a:lnTo>
                  <a:pt x="93052" y="248347"/>
                </a:lnTo>
                <a:close/>
              </a:path>
              <a:path w="145415" h="250825">
                <a:moveTo>
                  <a:pt x="144995" y="70947"/>
                </a:moveTo>
                <a:lnTo>
                  <a:pt x="134639" y="29899"/>
                </a:lnTo>
                <a:lnTo>
                  <a:pt x="103886" y="4705"/>
                </a:lnTo>
                <a:lnTo>
                  <a:pt x="72021" y="0"/>
                </a:lnTo>
                <a:lnTo>
                  <a:pt x="58016" y="964"/>
                </a:lnTo>
                <a:lnTo>
                  <a:pt x="21996" y="17099"/>
                </a:lnTo>
                <a:lnTo>
                  <a:pt x="4378" y="52226"/>
                </a:lnTo>
                <a:lnTo>
                  <a:pt x="3187" y="67759"/>
                </a:lnTo>
                <a:lnTo>
                  <a:pt x="3430" y="74984"/>
                </a:lnTo>
                <a:lnTo>
                  <a:pt x="19443" y="115562"/>
                </a:lnTo>
                <a:lnTo>
                  <a:pt x="54813" y="142612"/>
                </a:lnTo>
                <a:lnTo>
                  <a:pt x="54813" y="61384"/>
                </a:lnTo>
                <a:lnTo>
                  <a:pt x="55130" y="60749"/>
                </a:lnTo>
                <a:lnTo>
                  <a:pt x="55130" y="58831"/>
                </a:lnTo>
                <a:lnTo>
                  <a:pt x="55765" y="53738"/>
                </a:lnTo>
                <a:lnTo>
                  <a:pt x="57683" y="49915"/>
                </a:lnTo>
                <a:lnTo>
                  <a:pt x="64058" y="44175"/>
                </a:lnTo>
                <a:lnTo>
                  <a:pt x="68516" y="42905"/>
                </a:lnTo>
                <a:lnTo>
                  <a:pt x="76161" y="43027"/>
                </a:lnTo>
                <a:lnTo>
                  <a:pt x="93052" y="74452"/>
                </a:lnTo>
                <a:lnTo>
                  <a:pt x="93052" y="77322"/>
                </a:lnTo>
                <a:lnTo>
                  <a:pt x="144678" y="77322"/>
                </a:lnTo>
                <a:lnTo>
                  <a:pt x="144678" y="74134"/>
                </a:lnTo>
                <a:lnTo>
                  <a:pt x="144995" y="70947"/>
                </a:lnTo>
                <a:close/>
              </a:path>
              <a:path w="145415" h="250825">
                <a:moveTo>
                  <a:pt x="144995" y="178973"/>
                </a:moveTo>
                <a:lnTo>
                  <a:pt x="136958" y="138425"/>
                </a:lnTo>
                <a:lnTo>
                  <a:pt x="102906" y="106783"/>
                </a:lnTo>
                <a:lnTo>
                  <a:pt x="76161" y="91025"/>
                </a:lnTo>
                <a:lnTo>
                  <a:pt x="72021" y="88155"/>
                </a:lnTo>
                <a:lnTo>
                  <a:pt x="66281" y="84015"/>
                </a:lnTo>
                <a:lnTo>
                  <a:pt x="62141" y="80192"/>
                </a:lnTo>
                <a:lnTo>
                  <a:pt x="59270" y="76370"/>
                </a:lnTo>
                <a:lnTo>
                  <a:pt x="56400" y="72852"/>
                </a:lnTo>
                <a:lnTo>
                  <a:pt x="54813" y="68076"/>
                </a:lnTo>
                <a:lnTo>
                  <a:pt x="54813" y="142612"/>
                </a:lnTo>
                <a:lnTo>
                  <a:pt x="61823" y="146791"/>
                </a:lnTo>
                <a:lnTo>
                  <a:pt x="63728" y="147744"/>
                </a:lnTo>
                <a:lnTo>
                  <a:pt x="65328" y="148696"/>
                </a:lnTo>
                <a:lnTo>
                  <a:pt x="66281" y="149344"/>
                </a:lnTo>
                <a:lnTo>
                  <a:pt x="75209" y="154754"/>
                </a:lnTo>
                <a:lnTo>
                  <a:pt x="81902" y="159529"/>
                </a:lnTo>
                <a:lnTo>
                  <a:pt x="90817" y="169092"/>
                </a:lnTo>
                <a:lnTo>
                  <a:pt x="93052" y="175468"/>
                </a:lnTo>
                <a:lnTo>
                  <a:pt x="93052" y="248347"/>
                </a:lnTo>
                <a:lnTo>
                  <a:pt x="103806" y="245776"/>
                </a:lnTo>
                <a:lnTo>
                  <a:pt x="134639" y="221591"/>
                </a:lnTo>
                <a:lnTo>
                  <a:pt x="143855" y="195173"/>
                </a:lnTo>
                <a:lnTo>
                  <a:pt x="144995" y="178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74446" y="485117"/>
            <a:ext cx="172085" cy="239395"/>
          </a:xfrm>
          <a:custGeom>
            <a:avLst/>
            <a:gdLst/>
            <a:ahLst/>
            <a:cxnLst/>
            <a:rect l="l" t="t" r="r" b="b"/>
            <a:pathLst>
              <a:path w="172084" h="239395">
                <a:moveTo>
                  <a:pt x="171754" y="239001"/>
                </a:moveTo>
                <a:lnTo>
                  <a:pt x="119811" y="0"/>
                </a:lnTo>
                <a:lnTo>
                  <a:pt x="52260" y="0"/>
                </a:lnTo>
                <a:lnTo>
                  <a:pt x="0" y="239001"/>
                </a:lnTo>
                <a:lnTo>
                  <a:pt x="56400" y="239001"/>
                </a:lnTo>
                <a:lnTo>
                  <a:pt x="63093" y="192481"/>
                </a:lnTo>
                <a:lnTo>
                  <a:pt x="69151" y="192481"/>
                </a:lnTo>
                <a:lnTo>
                  <a:pt x="69151" y="150418"/>
                </a:lnTo>
                <a:lnTo>
                  <a:pt x="85407" y="43345"/>
                </a:lnTo>
                <a:lnTo>
                  <a:pt x="86042" y="43345"/>
                </a:lnTo>
                <a:lnTo>
                  <a:pt x="101650" y="150418"/>
                </a:lnTo>
                <a:lnTo>
                  <a:pt x="101650" y="192481"/>
                </a:lnTo>
                <a:lnTo>
                  <a:pt x="107073" y="192481"/>
                </a:lnTo>
                <a:lnTo>
                  <a:pt x="115036" y="239001"/>
                </a:lnTo>
                <a:lnTo>
                  <a:pt x="171754" y="239001"/>
                </a:lnTo>
                <a:close/>
              </a:path>
              <a:path w="172084" h="239395">
                <a:moveTo>
                  <a:pt x="101650" y="192481"/>
                </a:moveTo>
                <a:lnTo>
                  <a:pt x="101650" y="150418"/>
                </a:lnTo>
                <a:lnTo>
                  <a:pt x="69151" y="150418"/>
                </a:lnTo>
                <a:lnTo>
                  <a:pt x="69151" y="192481"/>
                </a:lnTo>
                <a:lnTo>
                  <a:pt x="101650" y="1924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56437" y="485117"/>
            <a:ext cx="217170" cy="239395"/>
          </a:xfrm>
          <a:custGeom>
            <a:avLst/>
            <a:gdLst/>
            <a:ahLst/>
            <a:cxnLst/>
            <a:rect l="l" t="t" r="r" b="b"/>
            <a:pathLst>
              <a:path w="217170" h="239395">
                <a:moveTo>
                  <a:pt x="217004" y="239001"/>
                </a:moveTo>
                <a:lnTo>
                  <a:pt x="217004" y="0"/>
                </a:lnTo>
                <a:lnTo>
                  <a:pt x="138620" y="0"/>
                </a:lnTo>
                <a:lnTo>
                  <a:pt x="108661" y="141173"/>
                </a:lnTo>
                <a:lnTo>
                  <a:pt x="108026" y="141173"/>
                </a:lnTo>
                <a:lnTo>
                  <a:pt x="79032" y="0"/>
                </a:lnTo>
                <a:lnTo>
                  <a:pt x="0" y="0"/>
                </a:lnTo>
                <a:lnTo>
                  <a:pt x="0" y="239001"/>
                </a:lnTo>
                <a:lnTo>
                  <a:pt x="48120" y="239001"/>
                </a:lnTo>
                <a:lnTo>
                  <a:pt x="48120" y="51625"/>
                </a:lnTo>
                <a:lnTo>
                  <a:pt x="48755" y="51625"/>
                </a:lnTo>
                <a:lnTo>
                  <a:pt x="87312" y="239001"/>
                </a:lnTo>
                <a:lnTo>
                  <a:pt x="129057" y="239001"/>
                </a:lnTo>
                <a:lnTo>
                  <a:pt x="168567" y="51625"/>
                </a:lnTo>
                <a:lnTo>
                  <a:pt x="169214" y="51625"/>
                </a:lnTo>
                <a:lnTo>
                  <a:pt x="169214" y="239001"/>
                </a:lnTo>
                <a:lnTo>
                  <a:pt x="217004" y="239001"/>
                </a:lnTo>
                <a:close/>
              </a:path>
              <a:path w="217170" h="239395">
                <a:moveTo>
                  <a:pt x="53213" y="239001"/>
                </a:moveTo>
                <a:lnTo>
                  <a:pt x="48120" y="51625"/>
                </a:lnTo>
                <a:lnTo>
                  <a:pt x="48120" y="239001"/>
                </a:lnTo>
                <a:lnTo>
                  <a:pt x="53213" y="239001"/>
                </a:lnTo>
                <a:close/>
              </a:path>
              <a:path w="217170" h="239395">
                <a:moveTo>
                  <a:pt x="169214" y="239001"/>
                </a:moveTo>
                <a:lnTo>
                  <a:pt x="169214" y="51625"/>
                </a:lnTo>
                <a:lnTo>
                  <a:pt x="163474" y="239001"/>
                </a:lnTo>
                <a:lnTo>
                  <a:pt x="169214" y="239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85913" y="479500"/>
            <a:ext cx="145415" cy="250825"/>
          </a:xfrm>
          <a:custGeom>
            <a:avLst/>
            <a:gdLst/>
            <a:ahLst/>
            <a:cxnLst/>
            <a:rect l="l" t="t" r="r" b="b"/>
            <a:pathLst>
              <a:path w="145415" h="250825">
                <a:moveTo>
                  <a:pt x="93052" y="248347"/>
                </a:moveTo>
                <a:lnTo>
                  <a:pt x="93052" y="190123"/>
                </a:lnTo>
                <a:lnTo>
                  <a:pt x="91452" y="195546"/>
                </a:lnTo>
                <a:lnTo>
                  <a:pt x="85090" y="205097"/>
                </a:lnTo>
                <a:lnTo>
                  <a:pt x="80302" y="207332"/>
                </a:lnTo>
                <a:lnTo>
                  <a:pt x="65963" y="207332"/>
                </a:lnTo>
                <a:lnTo>
                  <a:pt x="60236" y="205097"/>
                </a:lnTo>
                <a:lnTo>
                  <a:pt x="57048" y="200322"/>
                </a:lnTo>
                <a:lnTo>
                  <a:pt x="53543" y="195546"/>
                </a:lnTo>
                <a:lnTo>
                  <a:pt x="51943" y="189488"/>
                </a:lnTo>
                <a:lnTo>
                  <a:pt x="51943" y="164635"/>
                </a:lnTo>
                <a:lnTo>
                  <a:pt x="0" y="164635"/>
                </a:lnTo>
                <a:lnTo>
                  <a:pt x="0" y="198099"/>
                </a:lnTo>
                <a:lnTo>
                  <a:pt x="1600" y="205744"/>
                </a:lnTo>
                <a:lnTo>
                  <a:pt x="27805" y="239836"/>
                </a:lnTo>
                <a:lnTo>
                  <a:pt x="72021" y="250328"/>
                </a:lnTo>
                <a:lnTo>
                  <a:pt x="75209" y="250204"/>
                </a:lnTo>
                <a:lnTo>
                  <a:pt x="88595" y="249275"/>
                </a:lnTo>
                <a:lnTo>
                  <a:pt x="89675" y="249155"/>
                </a:lnTo>
                <a:lnTo>
                  <a:pt x="93052" y="248347"/>
                </a:lnTo>
                <a:close/>
              </a:path>
              <a:path w="145415" h="250825">
                <a:moveTo>
                  <a:pt x="144995" y="70947"/>
                </a:moveTo>
                <a:lnTo>
                  <a:pt x="134639" y="29899"/>
                </a:lnTo>
                <a:lnTo>
                  <a:pt x="103886" y="4705"/>
                </a:lnTo>
                <a:lnTo>
                  <a:pt x="72021" y="0"/>
                </a:lnTo>
                <a:lnTo>
                  <a:pt x="58016" y="964"/>
                </a:lnTo>
                <a:lnTo>
                  <a:pt x="21996" y="17099"/>
                </a:lnTo>
                <a:lnTo>
                  <a:pt x="4378" y="52226"/>
                </a:lnTo>
                <a:lnTo>
                  <a:pt x="3187" y="67759"/>
                </a:lnTo>
                <a:lnTo>
                  <a:pt x="3430" y="74984"/>
                </a:lnTo>
                <a:lnTo>
                  <a:pt x="19443" y="115562"/>
                </a:lnTo>
                <a:lnTo>
                  <a:pt x="54813" y="142612"/>
                </a:lnTo>
                <a:lnTo>
                  <a:pt x="54813" y="61384"/>
                </a:lnTo>
                <a:lnTo>
                  <a:pt x="55130" y="60749"/>
                </a:lnTo>
                <a:lnTo>
                  <a:pt x="55130" y="58831"/>
                </a:lnTo>
                <a:lnTo>
                  <a:pt x="55765" y="53738"/>
                </a:lnTo>
                <a:lnTo>
                  <a:pt x="57683" y="49915"/>
                </a:lnTo>
                <a:lnTo>
                  <a:pt x="64058" y="44175"/>
                </a:lnTo>
                <a:lnTo>
                  <a:pt x="68516" y="42905"/>
                </a:lnTo>
                <a:lnTo>
                  <a:pt x="76161" y="43027"/>
                </a:lnTo>
                <a:lnTo>
                  <a:pt x="93052" y="74452"/>
                </a:lnTo>
                <a:lnTo>
                  <a:pt x="93052" y="77322"/>
                </a:lnTo>
                <a:lnTo>
                  <a:pt x="144678" y="77322"/>
                </a:lnTo>
                <a:lnTo>
                  <a:pt x="144678" y="74134"/>
                </a:lnTo>
                <a:lnTo>
                  <a:pt x="144995" y="70947"/>
                </a:lnTo>
                <a:close/>
              </a:path>
              <a:path w="145415" h="250825">
                <a:moveTo>
                  <a:pt x="144995" y="178973"/>
                </a:moveTo>
                <a:lnTo>
                  <a:pt x="136958" y="138425"/>
                </a:lnTo>
                <a:lnTo>
                  <a:pt x="102906" y="106783"/>
                </a:lnTo>
                <a:lnTo>
                  <a:pt x="76161" y="91025"/>
                </a:lnTo>
                <a:lnTo>
                  <a:pt x="72021" y="88155"/>
                </a:lnTo>
                <a:lnTo>
                  <a:pt x="66281" y="84015"/>
                </a:lnTo>
                <a:lnTo>
                  <a:pt x="62141" y="80192"/>
                </a:lnTo>
                <a:lnTo>
                  <a:pt x="59270" y="76370"/>
                </a:lnTo>
                <a:lnTo>
                  <a:pt x="56400" y="72852"/>
                </a:lnTo>
                <a:lnTo>
                  <a:pt x="54813" y="68076"/>
                </a:lnTo>
                <a:lnTo>
                  <a:pt x="54813" y="142612"/>
                </a:lnTo>
                <a:lnTo>
                  <a:pt x="61823" y="146791"/>
                </a:lnTo>
                <a:lnTo>
                  <a:pt x="63728" y="147744"/>
                </a:lnTo>
                <a:lnTo>
                  <a:pt x="65328" y="148696"/>
                </a:lnTo>
                <a:lnTo>
                  <a:pt x="66281" y="149344"/>
                </a:lnTo>
                <a:lnTo>
                  <a:pt x="75209" y="154754"/>
                </a:lnTo>
                <a:lnTo>
                  <a:pt x="81902" y="159529"/>
                </a:lnTo>
                <a:lnTo>
                  <a:pt x="90817" y="169092"/>
                </a:lnTo>
                <a:lnTo>
                  <a:pt x="93052" y="175468"/>
                </a:lnTo>
                <a:lnTo>
                  <a:pt x="93052" y="248347"/>
                </a:lnTo>
                <a:lnTo>
                  <a:pt x="103806" y="245776"/>
                </a:lnTo>
                <a:lnTo>
                  <a:pt x="134639" y="221591"/>
                </a:lnTo>
                <a:lnTo>
                  <a:pt x="143855" y="195173"/>
                </a:lnTo>
                <a:lnTo>
                  <a:pt x="144995" y="178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5590" y="485120"/>
            <a:ext cx="151130" cy="245110"/>
          </a:xfrm>
          <a:custGeom>
            <a:avLst/>
            <a:gdLst/>
            <a:ahLst/>
            <a:cxnLst/>
            <a:rect l="l" t="t" r="r" b="b"/>
            <a:pathLst>
              <a:path w="151129" h="245109">
                <a:moveTo>
                  <a:pt x="150723" y="173037"/>
                </a:moveTo>
                <a:lnTo>
                  <a:pt x="150723" y="0"/>
                </a:lnTo>
                <a:lnTo>
                  <a:pt x="94640" y="0"/>
                </a:lnTo>
                <a:lnTo>
                  <a:pt x="94640" y="184823"/>
                </a:lnTo>
                <a:lnTo>
                  <a:pt x="93052" y="189915"/>
                </a:lnTo>
                <a:lnTo>
                  <a:pt x="90182" y="194703"/>
                </a:lnTo>
                <a:lnTo>
                  <a:pt x="86995" y="199478"/>
                </a:lnTo>
                <a:lnTo>
                  <a:pt x="82219" y="201714"/>
                </a:lnTo>
                <a:lnTo>
                  <a:pt x="68199" y="201714"/>
                </a:lnTo>
                <a:lnTo>
                  <a:pt x="63411" y="199796"/>
                </a:lnTo>
                <a:lnTo>
                  <a:pt x="57683" y="192151"/>
                </a:lnTo>
                <a:lnTo>
                  <a:pt x="56083" y="187058"/>
                </a:lnTo>
                <a:lnTo>
                  <a:pt x="56083" y="0"/>
                </a:lnTo>
                <a:lnTo>
                  <a:pt x="0" y="0"/>
                </a:lnTo>
                <a:lnTo>
                  <a:pt x="0" y="173037"/>
                </a:lnTo>
                <a:lnTo>
                  <a:pt x="10892" y="216860"/>
                </a:lnTo>
                <a:lnTo>
                  <a:pt x="43140" y="240226"/>
                </a:lnTo>
                <a:lnTo>
                  <a:pt x="75209" y="244729"/>
                </a:lnTo>
                <a:lnTo>
                  <a:pt x="85311" y="244376"/>
                </a:lnTo>
                <a:lnTo>
                  <a:pt x="124121" y="232902"/>
                </a:lnTo>
                <a:lnTo>
                  <a:pt x="146900" y="201714"/>
                </a:lnTo>
                <a:lnTo>
                  <a:pt x="150485" y="180743"/>
                </a:lnTo>
                <a:lnTo>
                  <a:pt x="150723" y="1730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15160" y="485123"/>
            <a:ext cx="149860" cy="239395"/>
          </a:xfrm>
          <a:custGeom>
            <a:avLst/>
            <a:gdLst/>
            <a:ahLst/>
            <a:cxnLst/>
            <a:rect l="l" t="t" r="r" b="b"/>
            <a:pathLst>
              <a:path w="149859" h="239395">
                <a:moveTo>
                  <a:pt x="101968" y="238988"/>
                </a:moveTo>
                <a:lnTo>
                  <a:pt x="101968" y="133515"/>
                </a:lnTo>
                <a:lnTo>
                  <a:pt x="101015" y="133515"/>
                </a:lnTo>
                <a:lnTo>
                  <a:pt x="57670" y="0"/>
                </a:lnTo>
                <a:lnTo>
                  <a:pt x="0" y="0"/>
                </a:lnTo>
                <a:lnTo>
                  <a:pt x="0" y="238988"/>
                </a:lnTo>
                <a:lnTo>
                  <a:pt x="48120" y="238988"/>
                </a:lnTo>
                <a:lnTo>
                  <a:pt x="48120" y="105790"/>
                </a:lnTo>
                <a:lnTo>
                  <a:pt x="48755" y="105155"/>
                </a:lnTo>
                <a:lnTo>
                  <a:pt x="92405" y="238988"/>
                </a:lnTo>
                <a:lnTo>
                  <a:pt x="101968" y="238988"/>
                </a:lnTo>
                <a:close/>
              </a:path>
              <a:path w="149859" h="239395">
                <a:moveTo>
                  <a:pt x="53213" y="238988"/>
                </a:moveTo>
                <a:lnTo>
                  <a:pt x="48120" y="105790"/>
                </a:lnTo>
                <a:lnTo>
                  <a:pt x="48120" y="238988"/>
                </a:lnTo>
                <a:lnTo>
                  <a:pt x="53213" y="238988"/>
                </a:lnTo>
                <a:close/>
              </a:path>
              <a:path w="149859" h="239395">
                <a:moveTo>
                  <a:pt x="149771" y="238988"/>
                </a:moveTo>
                <a:lnTo>
                  <a:pt x="149771" y="0"/>
                </a:lnTo>
                <a:lnTo>
                  <a:pt x="96558" y="0"/>
                </a:lnTo>
                <a:lnTo>
                  <a:pt x="101968" y="133515"/>
                </a:lnTo>
                <a:lnTo>
                  <a:pt x="101968" y="238988"/>
                </a:lnTo>
                <a:lnTo>
                  <a:pt x="149771" y="238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81213" y="479391"/>
            <a:ext cx="153035" cy="250825"/>
          </a:xfrm>
          <a:custGeom>
            <a:avLst/>
            <a:gdLst/>
            <a:ahLst/>
            <a:cxnLst/>
            <a:rect l="l" t="t" r="r" b="b"/>
            <a:pathLst>
              <a:path w="153034" h="250825">
                <a:moveTo>
                  <a:pt x="151371" y="86994"/>
                </a:moveTo>
                <a:lnTo>
                  <a:pt x="151371" y="69138"/>
                </a:lnTo>
                <a:lnTo>
                  <a:pt x="150170" y="52408"/>
                </a:lnTo>
                <a:lnTo>
                  <a:pt x="131927" y="16560"/>
                </a:lnTo>
                <a:lnTo>
                  <a:pt x="92585" y="1019"/>
                </a:lnTo>
                <a:lnTo>
                  <a:pt x="75209" y="0"/>
                </a:lnTo>
                <a:lnTo>
                  <a:pt x="57156" y="1138"/>
                </a:lnTo>
                <a:lnTo>
                  <a:pt x="18491" y="18478"/>
                </a:lnTo>
                <a:lnTo>
                  <a:pt x="1140" y="57997"/>
                </a:lnTo>
                <a:lnTo>
                  <a:pt x="0" y="76149"/>
                </a:lnTo>
                <a:lnTo>
                  <a:pt x="0" y="174307"/>
                </a:lnTo>
                <a:lnTo>
                  <a:pt x="7532" y="217797"/>
                </a:lnTo>
                <a:lnTo>
                  <a:pt x="39791" y="247236"/>
                </a:lnTo>
                <a:lnTo>
                  <a:pt x="56083" y="250168"/>
                </a:lnTo>
                <a:lnTo>
                  <a:pt x="56083" y="59270"/>
                </a:lnTo>
                <a:lnTo>
                  <a:pt x="57683" y="53212"/>
                </a:lnTo>
                <a:lnTo>
                  <a:pt x="60871" y="49060"/>
                </a:lnTo>
                <a:lnTo>
                  <a:pt x="63728" y="44919"/>
                </a:lnTo>
                <a:lnTo>
                  <a:pt x="69469" y="43014"/>
                </a:lnTo>
                <a:lnTo>
                  <a:pt x="95288" y="62763"/>
                </a:lnTo>
                <a:lnTo>
                  <a:pt x="95288" y="86994"/>
                </a:lnTo>
                <a:lnTo>
                  <a:pt x="151371" y="86994"/>
                </a:lnTo>
                <a:close/>
              </a:path>
              <a:path w="153034" h="250825">
                <a:moveTo>
                  <a:pt x="96558" y="241410"/>
                </a:moveTo>
                <a:lnTo>
                  <a:pt x="96558" y="185775"/>
                </a:lnTo>
                <a:lnTo>
                  <a:pt x="95923" y="192468"/>
                </a:lnTo>
                <a:lnTo>
                  <a:pt x="94970" y="195338"/>
                </a:lnTo>
                <a:lnTo>
                  <a:pt x="92417" y="201066"/>
                </a:lnTo>
                <a:lnTo>
                  <a:pt x="90500" y="203301"/>
                </a:lnTo>
                <a:lnTo>
                  <a:pt x="84759" y="206489"/>
                </a:lnTo>
                <a:lnTo>
                  <a:pt x="81267" y="207441"/>
                </a:lnTo>
                <a:lnTo>
                  <a:pt x="69469" y="207323"/>
                </a:lnTo>
                <a:lnTo>
                  <a:pt x="64693" y="205536"/>
                </a:lnTo>
                <a:lnTo>
                  <a:pt x="57683" y="198513"/>
                </a:lnTo>
                <a:lnTo>
                  <a:pt x="56083" y="193103"/>
                </a:lnTo>
                <a:lnTo>
                  <a:pt x="56083" y="250168"/>
                </a:lnTo>
                <a:lnTo>
                  <a:pt x="60871" y="250374"/>
                </a:lnTo>
                <a:lnTo>
                  <a:pt x="64693" y="250377"/>
                </a:lnTo>
                <a:lnTo>
                  <a:pt x="71571" y="250094"/>
                </a:lnTo>
                <a:lnTo>
                  <a:pt x="79348" y="248986"/>
                </a:lnTo>
                <a:lnTo>
                  <a:pt x="86170" y="247102"/>
                </a:lnTo>
                <a:lnTo>
                  <a:pt x="92100" y="244411"/>
                </a:lnTo>
                <a:lnTo>
                  <a:pt x="96558" y="241410"/>
                </a:lnTo>
                <a:close/>
              </a:path>
              <a:path w="153034" h="250825">
                <a:moveTo>
                  <a:pt x="152641" y="245046"/>
                </a:moveTo>
                <a:lnTo>
                  <a:pt x="152641" y="115036"/>
                </a:lnTo>
                <a:lnTo>
                  <a:pt x="76479" y="115036"/>
                </a:lnTo>
                <a:lnTo>
                  <a:pt x="76479" y="158051"/>
                </a:lnTo>
                <a:lnTo>
                  <a:pt x="96558" y="158051"/>
                </a:lnTo>
                <a:lnTo>
                  <a:pt x="96558" y="241410"/>
                </a:lnTo>
                <a:lnTo>
                  <a:pt x="97238" y="240951"/>
                </a:lnTo>
                <a:lnTo>
                  <a:pt x="102138" y="236326"/>
                </a:lnTo>
                <a:lnTo>
                  <a:pt x="106796" y="230565"/>
                </a:lnTo>
                <a:lnTo>
                  <a:pt x="111213" y="223697"/>
                </a:lnTo>
                <a:lnTo>
                  <a:pt x="111848" y="223697"/>
                </a:lnTo>
                <a:lnTo>
                  <a:pt x="114401" y="245046"/>
                </a:lnTo>
                <a:lnTo>
                  <a:pt x="152641" y="245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18665" y="485120"/>
            <a:ext cx="44450" cy="48260"/>
          </a:xfrm>
          <a:custGeom>
            <a:avLst/>
            <a:gdLst/>
            <a:ahLst/>
            <a:cxnLst/>
            <a:rect l="l" t="t" r="r" b="b"/>
            <a:pathLst>
              <a:path w="44450" h="48259">
                <a:moveTo>
                  <a:pt x="0" y="0"/>
                </a:moveTo>
                <a:lnTo>
                  <a:pt x="0" y="47802"/>
                </a:lnTo>
                <a:lnTo>
                  <a:pt x="44450" y="47802"/>
                </a:lnTo>
                <a:lnTo>
                  <a:pt x="44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91055" y="485120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001"/>
                </a:lnTo>
              </a:path>
            </a:pathLst>
          </a:custGeom>
          <a:ln w="558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18995" y="485120"/>
            <a:ext cx="44450" cy="48260"/>
          </a:xfrm>
          <a:custGeom>
            <a:avLst/>
            <a:gdLst/>
            <a:ahLst/>
            <a:cxnLst/>
            <a:rect l="l" t="t" r="r" b="b"/>
            <a:pathLst>
              <a:path w="44450" h="48259">
                <a:moveTo>
                  <a:pt x="0" y="0"/>
                </a:moveTo>
                <a:lnTo>
                  <a:pt x="0" y="47802"/>
                </a:lnTo>
                <a:lnTo>
                  <a:pt x="44450" y="47802"/>
                </a:lnTo>
                <a:lnTo>
                  <a:pt x="44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05647" y="485117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001"/>
                </a:lnTo>
              </a:path>
            </a:pathLst>
          </a:custGeom>
          <a:ln w="558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33587" y="485117"/>
            <a:ext cx="72390" cy="48260"/>
          </a:xfrm>
          <a:custGeom>
            <a:avLst/>
            <a:gdLst/>
            <a:ahLst/>
            <a:cxnLst/>
            <a:rect l="l" t="t" r="r" b="b"/>
            <a:pathLst>
              <a:path w="72390" h="48259">
                <a:moveTo>
                  <a:pt x="0" y="0"/>
                </a:moveTo>
                <a:lnTo>
                  <a:pt x="0" y="47802"/>
                </a:lnTo>
                <a:lnTo>
                  <a:pt x="72390" y="47802"/>
                </a:lnTo>
                <a:lnTo>
                  <a:pt x="7239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33790" y="576900"/>
            <a:ext cx="70485" cy="48260"/>
          </a:xfrm>
          <a:custGeom>
            <a:avLst/>
            <a:gdLst/>
            <a:ahLst/>
            <a:cxnLst/>
            <a:rect l="l" t="t" r="r" b="b"/>
            <a:pathLst>
              <a:path w="70484" h="48259">
                <a:moveTo>
                  <a:pt x="70103" y="47790"/>
                </a:moveTo>
                <a:lnTo>
                  <a:pt x="70103" y="0"/>
                </a:lnTo>
                <a:lnTo>
                  <a:pt x="0" y="0"/>
                </a:lnTo>
                <a:lnTo>
                  <a:pt x="0" y="47790"/>
                </a:lnTo>
                <a:lnTo>
                  <a:pt x="70103" y="477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333790" y="676315"/>
            <a:ext cx="76200" cy="48260"/>
          </a:xfrm>
          <a:custGeom>
            <a:avLst/>
            <a:gdLst/>
            <a:ahLst/>
            <a:cxnLst/>
            <a:rect l="l" t="t" r="r" b="b"/>
            <a:pathLst>
              <a:path w="76200" h="48259">
                <a:moveTo>
                  <a:pt x="76161" y="47802"/>
                </a:moveTo>
                <a:lnTo>
                  <a:pt x="76161" y="0"/>
                </a:lnTo>
                <a:lnTo>
                  <a:pt x="0" y="0"/>
                </a:lnTo>
                <a:lnTo>
                  <a:pt x="0" y="47802"/>
                </a:lnTo>
                <a:lnTo>
                  <a:pt x="76161" y="47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26869" y="479381"/>
            <a:ext cx="153035" cy="250825"/>
          </a:xfrm>
          <a:custGeom>
            <a:avLst/>
            <a:gdLst/>
            <a:ahLst/>
            <a:cxnLst/>
            <a:rect l="l" t="t" r="r" b="b"/>
            <a:pathLst>
              <a:path w="153034" h="250825">
                <a:moveTo>
                  <a:pt x="151676" y="89230"/>
                </a:moveTo>
                <a:lnTo>
                  <a:pt x="151676" y="69151"/>
                </a:lnTo>
                <a:lnTo>
                  <a:pt x="150426" y="52420"/>
                </a:lnTo>
                <a:lnTo>
                  <a:pt x="131914" y="16573"/>
                </a:lnTo>
                <a:lnTo>
                  <a:pt x="92574" y="1021"/>
                </a:lnTo>
                <a:lnTo>
                  <a:pt x="75196" y="0"/>
                </a:lnTo>
                <a:lnTo>
                  <a:pt x="57149" y="1140"/>
                </a:lnTo>
                <a:lnTo>
                  <a:pt x="18478" y="18478"/>
                </a:lnTo>
                <a:lnTo>
                  <a:pt x="1138" y="58010"/>
                </a:lnTo>
                <a:lnTo>
                  <a:pt x="0" y="76161"/>
                </a:lnTo>
                <a:lnTo>
                  <a:pt x="0" y="174307"/>
                </a:lnTo>
                <a:lnTo>
                  <a:pt x="9670" y="220336"/>
                </a:lnTo>
                <a:lnTo>
                  <a:pt x="39190" y="245649"/>
                </a:lnTo>
                <a:lnTo>
                  <a:pt x="55765" y="249381"/>
                </a:lnTo>
                <a:lnTo>
                  <a:pt x="55765" y="186105"/>
                </a:lnTo>
                <a:lnTo>
                  <a:pt x="56083" y="59270"/>
                </a:lnTo>
                <a:lnTo>
                  <a:pt x="57670" y="53212"/>
                </a:lnTo>
                <a:lnTo>
                  <a:pt x="60858" y="49072"/>
                </a:lnTo>
                <a:lnTo>
                  <a:pt x="63728" y="44932"/>
                </a:lnTo>
                <a:lnTo>
                  <a:pt x="69456" y="43027"/>
                </a:lnTo>
                <a:lnTo>
                  <a:pt x="83159" y="43027"/>
                </a:lnTo>
                <a:lnTo>
                  <a:pt x="87630" y="45567"/>
                </a:lnTo>
                <a:lnTo>
                  <a:pt x="94005" y="56400"/>
                </a:lnTo>
                <a:lnTo>
                  <a:pt x="95592" y="64058"/>
                </a:lnTo>
                <a:lnTo>
                  <a:pt x="95592" y="89230"/>
                </a:lnTo>
                <a:lnTo>
                  <a:pt x="151676" y="89230"/>
                </a:lnTo>
                <a:close/>
              </a:path>
              <a:path w="153034" h="250825">
                <a:moveTo>
                  <a:pt x="152641" y="180682"/>
                </a:moveTo>
                <a:lnTo>
                  <a:pt x="152641" y="151371"/>
                </a:lnTo>
                <a:lnTo>
                  <a:pt x="96545" y="151371"/>
                </a:lnTo>
                <a:lnTo>
                  <a:pt x="96545" y="177495"/>
                </a:lnTo>
                <a:lnTo>
                  <a:pt x="95592" y="189293"/>
                </a:lnTo>
                <a:lnTo>
                  <a:pt x="80302" y="207454"/>
                </a:lnTo>
                <a:lnTo>
                  <a:pt x="68821" y="207454"/>
                </a:lnTo>
                <a:lnTo>
                  <a:pt x="63728" y="205536"/>
                </a:lnTo>
                <a:lnTo>
                  <a:pt x="57353" y="198526"/>
                </a:lnTo>
                <a:lnTo>
                  <a:pt x="55765" y="193116"/>
                </a:lnTo>
                <a:lnTo>
                  <a:pt x="55765" y="249381"/>
                </a:lnTo>
                <a:lnTo>
                  <a:pt x="107781" y="245729"/>
                </a:lnTo>
                <a:lnTo>
                  <a:pt x="141480" y="221507"/>
                </a:lnTo>
                <a:lnTo>
                  <a:pt x="151391" y="196042"/>
                </a:lnTo>
                <a:lnTo>
                  <a:pt x="152641" y="180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24785" y="485117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001"/>
                </a:lnTo>
              </a:path>
            </a:pathLst>
          </a:custGeom>
          <a:ln w="560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52827" y="576900"/>
            <a:ext cx="39370" cy="48260"/>
          </a:xfrm>
          <a:custGeom>
            <a:avLst/>
            <a:gdLst/>
            <a:ahLst/>
            <a:cxnLst/>
            <a:rect l="l" t="t" r="r" b="b"/>
            <a:pathLst>
              <a:path w="39370" h="48259">
                <a:moveTo>
                  <a:pt x="38874" y="47790"/>
                </a:moveTo>
                <a:lnTo>
                  <a:pt x="38874" y="0"/>
                </a:lnTo>
                <a:lnTo>
                  <a:pt x="0" y="0"/>
                </a:lnTo>
                <a:lnTo>
                  <a:pt x="0" y="47790"/>
                </a:lnTo>
                <a:lnTo>
                  <a:pt x="38874" y="477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19749" y="485117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001"/>
                </a:lnTo>
              </a:path>
            </a:pathLst>
          </a:custGeom>
          <a:ln w="560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37066" y="479379"/>
            <a:ext cx="321551" cy="2504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189249" y="669622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09">
                <a:moveTo>
                  <a:pt x="0" y="54495"/>
                </a:moveTo>
                <a:lnTo>
                  <a:pt x="0" y="0"/>
                </a:lnTo>
                <a:lnTo>
                  <a:pt x="53848" y="0"/>
                </a:lnTo>
                <a:lnTo>
                  <a:pt x="53848" y="54495"/>
                </a:lnTo>
                <a:lnTo>
                  <a:pt x="0" y="54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87408" y="669624"/>
            <a:ext cx="53975" cy="104775"/>
          </a:xfrm>
          <a:custGeom>
            <a:avLst/>
            <a:gdLst/>
            <a:ahLst/>
            <a:cxnLst/>
            <a:rect l="l" t="t" r="r" b="b"/>
            <a:pathLst>
              <a:path w="53975" h="104775">
                <a:moveTo>
                  <a:pt x="53848" y="54813"/>
                </a:moveTo>
                <a:lnTo>
                  <a:pt x="53848" y="0"/>
                </a:lnTo>
                <a:lnTo>
                  <a:pt x="0" y="0"/>
                </a:lnTo>
                <a:lnTo>
                  <a:pt x="0" y="54495"/>
                </a:lnTo>
                <a:lnTo>
                  <a:pt x="28994" y="54495"/>
                </a:lnTo>
                <a:lnTo>
                  <a:pt x="28994" y="96681"/>
                </a:lnTo>
                <a:lnTo>
                  <a:pt x="52952" y="65804"/>
                </a:lnTo>
                <a:lnTo>
                  <a:pt x="53848" y="54813"/>
                </a:lnTo>
                <a:close/>
              </a:path>
              <a:path w="53975" h="104775">
                <a:moveTo>
                  <a:pt x="28994" y="96681"/>
                </a:moveTo>
                <a:lnTo>
                  <a:pt x="28994" y="54495"/>
                </a:lnTo>
                <a:lnTo>
                  <a:pt x="28359" y="64376"/>
                </a:lnTo>
                <a:lnTo>
                  <a:pt x="25488" y="72021"/>
                </a:lnTo>
                <a:lnTo>
                  <a:pt x="20713" y="77114"/>
                </a:lnTo>
                <a:lnTo>
                  <a:pt x="15938" y="82854"/>
                </a:lnTo>
                <a:lnTo>
                  <a:pt x="8915" y="85724"/>
                </a:lnTo>
                <a:lnTo>
                  <a:pt x="0" y="86042"/>
                </a:lnTo>
                <a:lnTo>
                  <a:pt x="0" y="104203"/>
                </a:lnTo>
                <a:lnTo>
                  <a:pt x="11777" y="102596"/>
                </a:lnTo>
                <a:lnTo>
                  <a:pt x="22269" y="99702"/>
                </a:lnTo>
                <a:lnTo>
                  <a:pt x="28994" y="966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371241" y="485117"/>
            <a:ext cx="413359" cy="2393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816172" y="669622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09">
                <a:moveTo>
                  <a:pt x="0" y="54495"/>
                </a:moveTo>
                <a:lnTo>
                  <a:pt x="0" y="0"/>
                </a:lnTo>
                <a:lnTo>
                  <a:pt x="53848" y="0"/>
                </a:lnTo>
                <a:lnTo>
                  <a:pt x="53848" y="54495"/>
                </a:lnTo>
                <a:lnTo>
                  <a:pt x="0" y="54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9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157879" y="7081963"/>
            <a:ext cx="56515" cy="87630"/>
          </a:xfrm>
          <a:custGeom>
            <a:avLst/>
            <a:gdLst/>
            <a:ahLst/>
            <a:cxnLst/>
            <a:rect l="l" t="t" r="r" b="b"/>
            <a:pathLst>
              <a:path w="56515" h="87629">
                <a:moveTo>
                  <a:pt x="9829" y="61036"/>
                </a:moveTo>
                <a:lnTo>
                  <a:pt x="0" y="61036"/>
                </a:lnTo>
                <a:lnTo>
                  <a:pt x="0" y="68199"/>
                </a:lnTo>
                <a:lnTo>
                  <a:pt x="2667" y="74371"/>
                </a:lnTo>
                <a:lnTo>
                  <a:pt x="13335" y="84734"/>
                </a:lnTo>
                <a:lnTo>
                  <a:pt x="20040" y="87325"/>
                </a:lnTo>
                <a:lnTo>
                  <a:pt x="36499" y="87325"/>
                </a:lnTo>
                <a:lnTo>
                  <a:pt x="43319" y="84924"/>
                </a:lnTo>
                <a:lnTo>
                  <a:pt x="50830" y="78066"/>
                </a:lnTo>
                <a:lnTo>
                  <a:pt x="22098" y="78066"/>
                </a:lnTo>
                <a:lnTo>
                  <a:pt x="17551" y="76225"/>
                </a:lnTo>
                <a:lnTo>
                  <a:pt x="11379" y="68834"/>
                </a:lnTo>
                <a:lnTo>
                  <a:pt x="9829" y="64998"/>
                </a:lnTo>
                <a:lnTo>
                  <a:pt x="9829" y="61036"/>
                </a:lnTo>
                <a:close/>
              </a:path>
              <a:path w="56515" h="87629">
                <a:moveTo>
                  <a:pt x="48561" y="9144"/>
                </a:moveTo>
                <a:lnTo>
                  <a:pt x="32346" y="9144"/>
                </a:lnTo>
                <a:lnTo>
                  <a:pt x="35966" y="10490"/>
                </a:lnTo>
                <a:lnTo>
                  <a:pt x="41300" y="15900"/>
                </a:lnTo>
                <a:lnTo>
                  <a:pt x="42633" y="19088"/>
                </a:lnTo>
                <a:lnTo>
                  <a:pt x="42633" y="25946"/>
                </a:lnTo>
                <a:lnTo>
                  <a:pt x="41897" y="28689"/>
                </a:lnTo>
                <a:lnTo>
                  <a:pt x="24345" y="37947"/>
                </a:lnTo>
                <a:lnTo>
                  <a:pt x="22517" y="37947"/>
                </a:lnTo>
                <a:lnTo>
                  <a:pt x="22517" y="46748"/>
                </a:lnTo>
                <a:lnTo>
                  <a:pt x="24345" y="46748"/>
                </a:lnTo>
                <a:lnTo>
                  <a:pt x="26174" y="46824"/>
                </a:lnTo>
                <a:lnTo>
                  <a:pt x="29832" y="47129"/>
                </a:lnTo>
                <a:lnTo>
                  <a:pt x="31699" y="47472"/>
                </a:lnTo>
                <a:lnTo>
                  <a:pt x="33604" y="48006"/>
                </a:lnTo>
                <a:lnTo>
                  <a:pt x="36499" y="48691"/>
                </a:lnTo>
                <a:lnTo>
                  <a:pt x="39116" y="50253"/>
                </a:lnTo>
                <a:lnTo>
                  <a:pt x="43764" y="55130"/>
                </a:lnTo>
                <a:lnTo>
                  <a:pt x="44832" y="57912"/>
                </a:lnTo>
                <a:lnTo>
                  <a:pt x="44919" y="66217"/>
                </a:lnTo>
                <a:lnTo>
                  <a:pt x="43421" y="70065"/>
                </a:lnTo>
                <a:lnTo>
                  <a:pt x="37401" y="76466"/>
                </a:lnTo>
                <a:lnTo>
                  <a:pt x="33299" y="78066"/>
                </a:lnTo>
                <a:lnTo>
                  <a:pt x="50830" y="78066"/>
                </a:lnTo>
                <a:lnTo>
                  <a:pt x="53835" y="75323"/>
                </a:lnTo>
                <a:lnTo>
                  <a:pt x="56464" y="69265"/>
                </a:lnTo>
                <a:lnTo>
                  <a:pt x="56464" y="57912"/>
                </a:lnTo>
                <a:lnTo>
                  <a:pt x="55245" y="54089"/>
                </a:lnTo>
                <a:lnTo>
                  <a:pt x="50368" y="46850"/>
                </a:lnTo>
                <a:lnTo>
                  <a:pt x="46863" y="43853"/>
                </a:lnTo>
                <a:lnTo>
                  <a:pt x="42291" y="41490"/>
                </a:lnTo>
                <a:lnTo>
                  <a:pt x="45110" y="40119"/>
                </a:lnTo>
                <a:lnTo>
                  <a:pt x="47749" y="37947"/>
                </a:lnTo>
                <a:lnTo>
                  <a:pt x="52717" y="31902"/>
                </a:lnTo>
                <a:lnTo>
                  <a:pt x="53949" y="27851"/>
                </a:lnTo>
                <a:lnTo>
                  <a:pt x="53949" y="16878"/>
                </a:lnTo>
                <a:lnTo>
                  <a:pt x="51346" y="11620"/>
                </a:lnTo>
                <a:lnTo>
                  <a:pt x="48561" y="9144"/>
                </a:lnTo>
                <a:close/>
              </a:path>
              <a:path w="56515" h="87629">
                <a:moveTo>
                  <a:pt x="34899" y="0"/>
                </a:moveTo>
                <a:lnTo>
                  <a:pt x="21107" y="0"/>
                </a:lnTo>
                <a:lnTo>
                  <a:pt x="14986" y="2070"/>
                </a:lnTo>
                <a:lnTo>
                  <a:pt x="4546" y="10388"/>
                </a:lnTo>
                <a:lnTo>
                  <a:pt x="2019" y="16344"/>
                </a:lnTo>
                <a:lnTo>
                  <a:pt x="2171" y="24117"/>
                </a:lnTo>
                <a:lnTo>
                  <a:pt x="11887" y="24117"/>
                </a:lnTo>
                <a:lnTo>
                  <a:pt x="11887" y="20383"/>
                </a:lnTo>
                <a:lnTo>
                  <a:pt x="13106" y="16954"/>
                </a:lnTo>
                <a:lnTo>
                  <a:pt x="17983" y="10706"/>
                </a:lnTo>
                <a:lnTo>
                  <a:pt x="22059" y="9144"/>
                </a:lnTo>
                <a:lnTo>
                  <a:pt x="48561" y="9144"/>
                </a:lnTo>
                <a:lnTo>
                  <a:pt x="40894" y="2324"/>
                </a:lnTo>
                <a:lnTo>
                  <a:pt x="34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113886" y="5681662"/>
            <a:ext cx="131762" cy="1245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5310" y="652579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587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7604" y="734176"/>
            <a:ext cx="68580" cy="22225"/>
          </a:xfrm>
          <a:custGeom>
            <a:avLst/>
            <a:gdLst/>
            <a:ahLst/>
            <a:cxnLst/>
            <a:rect l="l" t="t" r="r" b="b"/>
            <a:pathLst>
              <a:path w="68580" h="22225">
                <a:moveTo>
                  <a:pt x="68453" y="21793"/>
                </a:moveTo>
                <a:lnTo>
                  <a:pt x="68453" y="0"/>
                </a:lnTo>
                <a:lnTo>
                  <a:pt x="0" y="0"/>
                </a:lnTo>
                <a:lnTo>
                  <a:pt x="0" y="21793"/>
                </a:lnTo>
                <a:lnTo>
                  <a:pt x="68453" y="2179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8350" y="652579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4587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5348" y="70231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758"/>
                </a:lnTo>
              </a:path>
            </a:pathLst>
          </a:custGeom>
          <a:ln w="2346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3613" y="652585"/>
            <a:ext cx="23495" cy="27305"/>
          </a:xfrm>
          <a:custGeom>
            <a:avLst/>
            <a:gdLst/>
            <a:ahLst/>
            <a:cxnLst/>
            <a:rect l="l" t="t" r="r" b="b"/>
            <a:pathLst>
              <a:path w="23494" h="27304">
                <a:moveTo>
                  <a:pt x="23469" y="26822"/>
                </a:moveTo>
                <a:lnTo>
                  <a:pt x="23469" y="0"/>
                </a:lnTo>
                <a:lnTo>
                  <a:pt x="0" y="0"/>
                </a:lnTo>
                <a:lnTo>
                  <a:pt x="0" y="26822"/>
                </a:lnTo>
                <a:lnTo>
                  <a:pt x="23469" y="2682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0832" y="658732"/>
            <a:ext cx="295046" cy="197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49348" y="698407"/>
            <a:ext cx="183006" cy="202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" y="930097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24452" y="1790369"/>
            <a:ext cx="326389" cy="357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14571" y="184176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152" y="12128"/>
                </a:moveTo>
                <a:lnTo>
                  <a:pt x="11036" y="0"/>
                </a:lnTo>
                <a:lnTo>
                  <a:pt x="0" y="11036"/>
                </a:lnTo>
                <a:lnTo>
                  <a:pt x="12128" y="23164"/>
                </a:lnTo>
                <a:lnTo>
                  <a:pt x="23152" y="1212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01884" y="1468902"/>
            <a:ext cx="328907" cy="333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93066" y="3435451"/>
            <a:ext cx="140970" cy="136525"/>
          </a:xfrm>
          <a:custGeom>
            <a:avLst/>
            <a:gdLst/>
            <a:ahLst/>
            <a:cxnLst/>
            <a:rect l="l" t="t" r="r" b="b"/>
            <a:pathLst>
              <a:path w="140970" h="136525">
                <a:moveTo>
                  <a:pt x="77840" y="41109"/>
                </a:moveTo>
                <a:lnTo>
                  <a:pt x="53304" y="3716"/>
                </a:lnTo>
                <a:lnTo>
                  <a:pt x="38673" y="0"/>
                </a:lnTo>
                <a:lnTo>
                  <a:pt x="30678" y="366"/>
                </a:lnTo>
                <a:lnTo>
                  <a:pt x="0" y="31949"/>
                </a:lnTo>
                <a:lnTo>
                  <a:pt x="78" y="40208"/>
                </a:lnTo>
                <a:lnTo>
                  <a:pt x="1582" y="47891"/>
                </a:lnTo>
                <a:lnTo>
                  <a:pt x="4310" y="54932"/>
                </a:lnTo>
                <a:lnTo>
                  <a:pt x="7380" y="59863"/>
                </a:lnTo>
                <a:lnTo>
                  <a:pt x="7380" y="31013"/>
                </a:lnTo>
                <a:lnTo>
                  <a:pt x="9933" y="23875"/>
                </a:lnTo>
                <a:lnTo>
                  <a:pt x="22417" y="11391"/>
                </a:lnTo>
                <a:lnTo>
                  <a:pt x="30050" y="8343"/>
                </a:lnTo>
                <a:lnTo>
                  <a:pt x="46941" y="9232"/>
                </a:lnTo>
                <a:lnTo>
                  <a:pt x="69039" y="41020"/>
                </a:lnTo>
                <a:lnTo>
                  <a:pt x="69039" y="112578"/>
                </a:lnTo>
                <a:lnTo>
                  <a:pt x="70436" y="116141"/>
                </a:lnTo>
                <a:lnTo>
                  <a:pt x="72753" y="120141"/>
                </a:lnTo>
                <a:lnTo>
                  <a:pt x="73547" y="121274"/>
                </a:lnTo>
                <a:lnTo>
                  <a:pt x="73547" y="85547"/>
                </a:lnTo>
                <a:lnTo>
                  <a:pt x="75849" y="64872"/>
                </a:lnTo>
                <a:lnTo>
                  <a:pt x="77624" y="49136"/>
                </a:lnTo>
                <a:lnTo>
                  <a:pt x="77840" y="41109"/>
                </a:lnTo>
                <a:close/>
              </a:path>
              <a:path w="140970" h="136525">
                <a:moveTo>
                  <a:pt x="19179" y="61252"/>
                </a:moveTo>
                <a:lnTo>
                  <a:pt x="12460" y="54762"/>
                </a:lnTo>
                <a:lnTo>
                  <a:pt x="8752" y="47421"/>
                </a:lnTo>
                <a:lnTo>
                  <a:pt x="7380" y="31013"/>
                </a:lnTo>
                <a:lnTo>
                  <a:pt x="7380" y="59863"/>
                </a:lnTo>
                <a:lnTo>
                  <a:pt x="8272" y="61294"/>
                </a:lnTo>
                <a:lnTo>
                  <a:pt x="13476" y="66941"/>
                </a:lnTo>
                <a:lnTo>
                  <a:pt x="19179" y="61252"/>
                </a:lnTo>
                <a:close/>
              </a:path>
              <a:path w="140970" h="136525">
                <a:moveTo>
                  <a:pt x="69039" y="112578"/>
                </a:moveTo>
                <a:lnTo>
                  <a:pt x="69039" y="41020"/>
                </a:lnTo>
                <a:lnTo>
                  <a:pt x="68988" y="47536"/>
                </a:lnTo>
                <a:lnTo>
                  <a:pt x="65419" y="81546"/>
                </a:lnTo>
                <a:lnTo>
                  <a:pt x="64978" y="91286"/>
                </a:lnTo>
                <a:lnTo>
                  <a:pt x="65661" y="100306"/>
                </a:lnTo>
                <a:lnTo>
                  <a:pt x="67477" y="108594"/>
                </a:lnTo>
                <a:lnTo>
                  <a:pt x="69039" y="112578"/>
                </a:lnTo>
                <a:close/>
              </a:path>
              <a:path w="140970" h="136525">
                <a:moveTo>
                  <a:pt x="140476" y="81673"/>
                </a:moveTo>
                <a:lnTo>
                  <a:pt x="135219" y="76415"/>
                </a:lnTo>
                <a:lnTo>
                  <a:pt x="87086" y="124548"/>
                </a:lnTo>
                <a:lnTo>
                  <a:pt x="80352" y="115268"/>
                </a:lnTo>
                <a:lnTo>
                  <a:pt x="75846" y="105661"/>
                </a:lnTo>
                <a:lnTo>
                  <a:pt x="73580" y="95770"/>
                </a:lnTo>
                <a:lnTo>
                  <a:pt x="73547" y="85547"/>
                </a:lnTo>
                <a:lnTo>
                  <a:pt x="73547" y="121274"/>
                </a:lnTo>
                <a:lnTo>
                  <a:pt x="76065" y="124864"/>
                </a:lnTo>
                <a:lnTo>
                  <a:pt x="80373" y="130309"/>
                </a:lnTo>
                <a:lnTo>
                  <a:pt x="85676" y="136474"/>
                </a:lnTo>
                <a:lnTo>
                  <a:pt x="140476" y="8167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70092" y="3360316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75" y="87267"/>
                </a:moveTo>
                <a:lnTo>
                  <a:pt x="102004" y="43064"/>
                </a:lnTo>
                <a:lnTo>
                  <a:pt x="68618" y="12544"/>
                </a:lnTo>
                <a:lnTo>
                  <a:pt x="35700" y="0"/>
                </a:lnTo>
                <a:lnTo>
                  <a:pt x="25871" y="563"/>
                </a:lnTo>
                <a:lnTo>
                  <a:pt x="0" y="35700"/>
                </a:lnTo>
                <a:lnTo>
                  <a:pt x="2008" y="46623"/>
                </a:lnTo>
                <a:lnTo>
                  <a:pt x="6218" y="57517"/>
                </a:lnTo>
                <a:lnTo>
                  <a:pt x="8969" y="62344"/>
                </a:lnTo>
                <a:lnTo>
                  <a:pt x="8969" y="28787"/>
                </a:lnTo>
                <a:lnTo>
                  <a:pt x="11142" y="21640"/>
                </a:lnTo>
                <a:lnTo>
                  <a:pt x="15559" y="15559"/>
                </a:lnTo>
                <a:lnTo>
                  <a:pt x="21640" y="11140"/>
                </a:lnTo>
                <a:lnTo>
                  <a:pt x="28733" y="8981"/>
                </a:lnTo>
                <a:lnTo>
                  <a:pt x="36984" y="9022"/>
                </a:lnTo>
                <a:lnTo>
                  <a:pt x="75011" y="28733"/>
                </a:lnTo>
                <a:lnTo>
                  <a:pt x="101776" y="57792"/>
                </a:lnTo>
                <a:lnTo>
                  <a:pt x="113963" y="112570"/>
                </a:lnTo>
                <a:lnTo>
                  <a:pt x="119160" y="105740"/>
                </a:lnTo>
                <a:lnTo>
                  <a:pt x="122364" y="97050"/>
                </a:lnTo>
                <a:lnTo>
                  <a:pt x="122975" y="87267"/>
                </a:lnTo>
                <a:close/>
              </a:path>
              <a:path w="123189" h="123189">
                <a:moveTo>
                  <a:pt x="113963" y="112570"/>
                </a:moveTo>
                <a:lnTo>
                  <a:pt x="113963" y="94138"/>
                </a:lnTo>
                <a:lnTo>
                  <a:pt x="111742" y="101238"/>
                </a:lnTo>
                <a:lnTo>
                  <a:pt x="107303" y="107303"/>
                </a:lnTo>
                <a:lnTo>
                  <a:pt x="101238" y="111742"/>
                </a:lnTo>
                <a:lnTo>
                  <a:pt x="94256" y="113925"/>
                </a:lnTo>
                <a:lnTo>
                  <a:pt x="85988" y="113947"/>
                </a:lnTo>
                <a:lnTo>
                  <a:pt x="76773" y="111685"/>
                </a:lnTo>
                <a:lnTo>
                  <a:pt x="37974" y="85015"/>
                </a:lnTo>
                <a:lnTo>
                  <a:pt x="11304" y="46216"/>
                </a:lnTo>
                <a:lnTo>
                  <a:pt x="8969" y="28787"/>
                </a:lnTo>
                <a:lnTo>
                  <a:pt x="8969" y="62344"/>
                </a:lnTo>
                <a:lnTo>
                  <a:pt x="43064" y="102002"/>
                </a:lnTo>
                <a:lnTo>
                  <a:pt x="76366" y="120981"/>
                </a:lnTo>
                <a:lnTo>
                  <a:pt x="87267" y="122970"/>
                </a:lnTo>
                <a:lnTo>
                  <a:pt x="97050" y="122362"/>
                </a:lnTo>
                <a:lnTo>
                  <a:pt x="105740" y="119160"/>
                </a:lnTo>
                <a:lnTo>
                  <a:pt x="113361" y="113361"/>
                </a:lnTo>
                <a:lnTo>
                  <a:pt x="113963" y="11257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46470" y="3283939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75" y="87267"/>
                </a:moveTo>
                <a:lnTo>
                  <a:pt x="102004" y="43064"/>
                </a:lnTo>
                <a:lnTo>
                  <a:pt x="68618" y="12544"/>
                </a:lnTo>
                <a:lnTo>
                  <a:pt x="35700" y="0"/>
                </a:lnTo>
                <a:lnTo>
                  <a:pt x="25871" y="563"/>
                </a:lnTo>
                <a:lnTo>
                  <a:pt x="0" y="35700"/>
                </a:lnTo>
                <a:lnTo>
                  <a:pt x="2008" y="46623"/>
                </a:lnTo>
                <a:lnTo>
                  <a:pt x="6218" y="57517"/>
                </a:lnTo>
                <a:lnTo>
                  <a:pt x="8969" y="62344"/>
                </a:lnTo>
                <a:lnTo>
                  <a:pt x="8969" y="28787"/>
                </a:lnTo>
                <a:lnTo>
                  <a:pt x="11142" y="21640"/>
                </a:lnTo>
                <a:lnTo>
                  <a:pt x="15559" y="15559"/>
                </a:lnTo>
                <a:lnTo>
                  <a:pt x="21640" y="11140"/>
                </a:lnTo>
                <a:lnTo>
                  <a:pt x="28733" y="8981"/>
                </a:lnTo>
                <a:lnTo>
                  <a:pt x="36984" y="9022"/>
                </a:lnTo>
                <a:lnTo>
                  <a:pt x="75011" y="28733"/>
                </a:lnTo>
                <a:lnTo>
                  <a:pt x="101776" y="57792"/>
                </a:lnTo>
                <a:lnTo>
                  <a:pt x="113963" y="112570"/>
                </a:lnTo>
                <a:lnTo>
                  <a:pt x="119160" y="105740"/>
                </a:lnTo>
                <a:lnTo>
                  <a:pt x="122364" y="97050"/>
                </a:lnTo>
                <a:lnTo>
                  <a:pt x="122975" y="87267"/>
                </a:lnTo>
                <a:close/>
              </a:path>
              <a:path w="123189" h="123189">
                <a:moveTo>
                  <a:pt x="113963" y="112570"/>
                </a:moveTo>
                <a:lnTo>
                  <a:pt x="113963" y="94138"/>
                </a:lnTo>
                <a:lnTo>
                  <a:pt x="111742" y="101238"/>
                </a:lnTo>
                <a:lnTo>
                  <a:pt x="107303" y="107303"/>
                </a:lnTo>
                <a:lnTo>
                  <a:pt x="101238" y="111742"/>
                </a:lnTo>
                <a:lnTo>
                  <a:pt x="94256" y="113925"/>
                </a:lnTo>
                <a:lnTo>
                  <a:pt x="85988" y="113947"/>
                </a:lnTo>
                <a:lnTo>
                  <a:pt x="76773" y="111685"/>
                </a:lnTo>
                <a:lnTo>
                  <a:pt x="37974" y="85015"/>
                </a:lnTo>
                <a:lnTo>
                  <a:pt x="11304" y="46216"/>
                </a:lnTo>
                <a:lnTo>
                  <a:pt x="8969" y="28787"/>
                </a:lnTo>
                <a:lnTo>
                  <a:pt x="8969" y="62344"/>
                </a:lnTo>
                <a:lnTo>
                  <a:pt x="43064" y="102002"/>
                </a:lnTo>
                <a:lnTo>
                  <a:pt x="76366" y="120981"/>
                </a:lnTo>
                <a:lnTo>
                  <a:pt x="87267" y="122970"/>
                </a:lnTo>
                <a:lnTo>
                  <a:pt x="97050" y="122362"/>
                </a:lnTo>
                <a:lnTo>
                  <a:pt x="105740" y="119160"/>
                </a:lnTo>
                <a:lnTo>
                  <a:pt x="113361" y="113361"/>
                </a:lnTo>
                <a:lnTo>
                  <a:pt x="113963" y="11257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21058" y="3206407"/>
            <a:ext cx="127635" cy="127635"/>
          </a:xfrm>
          <a:custGeom>
            <a:avLst/>
            <a:gdLst/>
            <a:ahLst/>
            <a:cxnLst/>
            <a:rect l="l" t="t" r="r" b="b"/>
            <a:pathLst>
              <a:path w="127635" h="127635">
                <a:moveTo>
                  <a:pt x="74955" y="37236"/>
                </a:moveTo>
                <a:lnTo>
                  <a:pt x="50698" y="3060"/>
                </a:lnTo>
                <a:lnTo>
                  <a:pt x="36753" y="0"/>
                </a:lnTo>
                <a:lnTo>
                  <a:pt x="29457" y="571"/>
                </a:lnTo>
                <a:lnTo>
                  <a:pt x="209" y="31067"/>
                </a:lnTo>
                <a:lnTo>
                  <a:pt x="0" y="38900"/>
                </a:lnTo>
                <a:lnTo>
                  <a:pt x="1154" y="45885"/>
                </a:lnTo>
                <a:lnTo>
                  <a:pt x="3476" y="52262"/>
                </a:lnTo>
                <a:lnTo>
                  <a:pt x="6965" y="58079"/>
                </a:lnTo>
                <a:lnTo>
                  <a:pt x="7721" y="58941"/>
                </a:lnTo>
                <a:lnTo>
                  <a:pt x="7721" y="30378"/>
                </a:lnTo>
                <a:lnTo>
                  <a:pt x="10413" y="23368"/>
                </a:lnTo>
                <a:lnTo>
                  <a:pt x="22542" y="11239"/>
                </a:lnTo>
                <a:lnTo>
                  <a:pt x="29273" y="8280"/>
                </a:lnTo>
                <a:lnTo>
                  <a:pt x="44602" y="8572"/>
                </a:lnTo>
                <a:lnTo>
                  <a:pt x="51269" y="11607"/>
                </a:lnTo>
                <a:lnTo>
                  <a:pt x="56959" y="17780"/>
                </a:lnTo>
                <a:lnTo>
                  <a:pt x="62646" y="25517"/>
                </a:lnTo>
                <a:lnTo>
                  <a:pt x="65497" y="33415"/>
                </a:lnTo>
                <a:lnTo>
                  <a:pt x="65497" y="61365"/>
                </a:lnTo>
                <a:lnTo>
                  <a:pt x="67690" y="59309"/>
                </a:lnTo>
                <a:lnTo>
                  <a:pt x="70396" y="57416"/>
                </a:lnTo>
                <a:lnTo>
                  <a:pt x="72770" y="55672"/>
                </a:lnTo>
                <a:lnTo>
                  <a:pt x="72770" y="46685"/>
                </a:lnTo>
                <a:lnTo>
                  <a:pt x="74574" y="42189"/>
                </a:lnTo>
                <a:lnTo>
                  <a:pt x="74955" y="37236"/>
                </a:lnTo>
                <a:close/>
              </a:path>
              <a:path w="127635" h="127635">
                <a:moveTo>
                  <a:pt x="17564" y="57442"/>
                </a:moveTo>
                <a:lnTo>
                  <a:pt x="12179" y="52044"/>
                </a:lnTo>
                <a:lnTo>
                  <a:pt x="9156" y="45643"/>
                </a:lnTo>
                <a:lnTo>
                  <a:pt x="8521" y="38455"/>
                </a:lnTo>
                <a:lnTo>
                  <a:pt x="7721" y="30378"/>
                </a:lnTo>
                <a:lnTo>
                  <a:pt x="7721" y="58941"/>
                </a:lnTo>
                <a:lnTo>
                  <a:pt x="11620" y="63385"/>
                </a:lnTo>
                <a:lnTo>
                  <a:pt x="17564" y="57442"/>
                </a:lnTo>
                <a:close/>
              </a:path>
              <a:path w="127635" h="127635">
                <a:moveTo>
                  <a:pt x="65497" y="61365"/>
                </a:moveTo>
                <a:lnTo>
                  <a:pt x="65497" y="33415"/>
                </a:lnTo>
                <a:lnTo>
                  <a:pt x="65485" y="41449"/>
                </a:lnTo>
                <a:lnTo>
                  <a:pt x="62585" y="49593"/>
                </a:lnTo>
                <a:lnTo>
                  <a:pt x="61201" y="52336"/>
                </a:lnTo>
                <a:lnTo>
                  <a:pt x="57353" y="56730"/>
                </a:lnTo>
                <a:lnTo>
                  <a:pt x="51041" y="63030"/>
                </a:lnTo>
                <a:lnTo>
                  <a:pt x="57378" y="69354"/>
                </a:lnTo>
                <a:lnTo>
                  <a:pt x="63436" y="63296"/>
                </a:lnTo>
                <a:lnTo>
                  <a:pt x="65497" y="61365"/>
                </a:lnTo>
                <a:close/>
              </a:path>
              <a:path w="127635" h="127635">
                <a:moveTo>
                  <a:pt x="118427" y="110848"/>
                </a:moveTo>
                <a:lnTo>
                  <a:pt x="118427" y="94526"/>
                </a:lnTo>
                <a:lnTo>
                  <a:pt x="115239" y="102019"/>
                </a:lnTo>
                <a:lnTo>
                  <a:pt x="108940" y="108318"/>
                </a:lnTo>
                <a:lnTo>
                  <a:pt x="103028" y="113230"/>
                </a:lnTo>
                <a:lnTo>
                  <a:pt x="96740" y="116516"/>
                </a:lnTo>
                <a:lnTo>
                  <a:pt x="90079" y="118201"/>
                </a:lnTo>
                <a:lnTo>
                  <a:pt x="83045" y="118313"/>
                </a:lnTo>
                <a:lnTo>
                  <a:pt x="74333" y="117602"/>
                </a:lnTo>
                <a:lnTo>
                  <a:pt x="66992" y="113893"/>
                </a:lnTo>
                <a:lnTo>
                  <a:pt x="60515" y="107175"/>
                </a:lnTo>
                <a:lnTo>
                  <a:pt x="54571" y="113118"/>
                </a:lnTo>
                <a:lnTo>
                  <a:pt x="61316" y="118998"/>
                </a:lnTo>
                <a:lnTo>
                  <a:pt x="68587" y="123313"/>
                </a:lnTo>
                <a:lnTo>
                  <a:pt x="76376" y="126052"/>
                </a:lnTo>
                <a:lnTo>
                  <a:pt x="84670" y="127203"/>
                </a:lnTo>
                <a:lnTo>
                  <a:pt x="93021" y="126786"/>
                </a:lnTo>
                <a:lnTo>
                  <a:pt x="100818" y="124628"/>
                </a:lnTo>
                <a:lnTo>
                  <a:pt x="108089" y="120728"/>
                </a:lnTo>
                <a:lnTo>
                  <a:pt x="114795" y="115138"/>
                </a:lnTo>
                <a:lnTo>
                  <a:pt x="118427" y="110848"/>
                </a:lnTo>
                <a:close/>
              </a:path>
              <a:path w="127635" h="127635">
                <a:moveTo>
                  <a:pt x="127419" y="86067"/>
                </a:moveTo>
                <a:lnTo>
                  <a:pt x="108073" y="50969"/>
                </a:lnTo>
                <a:lnTo>
                  <a:pt x="85788" y="44183"/>
                </a:lnTo>
                <a:lnTo>
                  <a:pt x="79171" y="44602"/>
                </a:lnTo>
                <a:lnTo>
                  <a:pt x="72770" y="46685"/>
                </a:lnTo>
                <a:lnTo>
                  <a:pt x="72770" y="55672"/>
                </a:lnTo>
                <a:lnTo>
                  <a:pt x="74333" y="54525"/>
                </a:lnTo>
                <a:lnTo>
                  <a:pt x="74574" y="54404"/>
                </a:lnTo>
                <a:lnTo>
                  <a:pt x="80124" y="53073"/>
                </a:lnTo>
                <a:lnTo>
                  <a:pt x="87426" y="53581"/>
                </a:lnTo>
                <a:lnTo>
                  <a:pt x="95872" y="54025"/>
                </a:lnTo>
                <a:lnTo>
                  <a:pt x="102793" y="57073"/>
                </a:lnTo>
                <a:lnTo>
                  <a:pt x="114680" y="69443"/>
                </a:lnTo>
                <a:lnTo>
                  <a:pt x="118021" y="77139"/>
                </a:lnTo>
                <a:lnTo>
                  <a:pt x="118427" y="94526"/>
                </a:lnTo>
                <a:lnTo>
                  <a:pt x="118427" y="110848"/>
                </a:lnTo>
                <a:lnTo>
                  <a:pt x="120439" y="108472"/>
                </a:lnTo>
                <a:lnTo>
                  <a:pt x="124450" y="101398"/>
                </a:lnTo>
                <a:lnTo>
                  <a:pt x="126789" y="93926"/>
                </a:lnTo>
                <a:lnTo>
                  <a:pt x="127419" y="8606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94566" y="324290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152" y="12128"/>
                </a:moveTo>
                <a:lnTo>
                  <a:pt x="11036" y="0"/>
                </a:lnTo>
                <a:lnTo>
                  <a:pt x="0" y="11036"/>
                </a:lnTo>
                <a:lnTo>
                  <a:pt x="12128" y="23164"/>
                </a:lnTo>
                <a:lnTo>
                  <a:pt x="23152" y="1212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46941" y="3026879"/>
            <a:ext cx="179705" cy="179705"/>
          </a:xfrm>
          <a:custGeom>
            <a:avLst/>
            <a:gdLst/>
            <a:ahLst/>
            <a:cxnLst/>
            <a:rect l="l" t="t" r="r" b="b"/>
            <a:pathLst>
              <a:path w="179704" h="179705">
                <a:moveTo>
                  <a:pt x="131953" y="140885"/>
                </a:moveTo>
                <a:lnTo>
                  <a:pt x="131953" y="131953"/>
                </a:lnTo>
                <a:lnTo>
                  <a:pt x="7874" y="73355"/>
                </a:lnTo>
                <a:lnTo>
                  <a:pt x="0" y="81229"/>
                </a:lnTo>
                <a:lnTo>
                  <a:pt x="16192" y="97421"/>
                </a:lnTo>
                <a:lnTo>
                  <a:pt x="16192" y="85788"/>
                </a:lnTo>
                <a:lnTo>
                  <a:pt x="131953" y="140885"/>
                </a:lnTo>
                <a:close/>
              </a:path>
              <a:path w="179704" h="179705">
                <a:moveTo>
                  <a:pt x="104178" y="174015"/>
                </a:moveTo>
                <a:lnTo>
                  <a:pt x="16192" y="85788"/>
                </a:lnTo>
                <a:lnTo>
                  <a:pt x="16192" y="97421"/>
                </a:lnTo>
                <a:lnTo>
                  <a:pt x="98475" y="179705"/>
                </a:lnTo>
                <a:lnTo>
                  <a:pt x="104178" y="174015"/>
                </a:lnTo>
                <a:close/>
              </a:path>
              <a:path w="179704" h="179705">
                <a:moveTo>
                  <a:pt x="179705" y="98475"/>
                </a:moveTo>
                <a:lnTo>
                  <a:pt x="81229" y="0"/>
                </a:lnTo>
                <a:lnTo>
                  <a:pt x="73342" y="7886"/>
                </a:lnTo>
                <a:lnTo>
                  <a:pt x="85788" y="34232"/>
                </a:lnTo>
                <a:lnTo>
                  <a:pt x="85788" y="16192"/>
                </a:lnTo>
                <a:lnTo>
                  <a:pt x="173888" y="104292"/>
                </a:lnTo>
                <a:lnTo>
                  <a:pt x="179705" y="98475"/>
                </a:lnTo>
                <a:close/>
              </a:path>
              <a:path w="179704" h="179705">
                <a:moveTo>
                  <a:pt x="142481" y="135699"/>
                </a:moveTo>
                <a:lnTo>
                  <a:pt x="85788" y="16192"/>
                </a:lnTo>
                <a:lnTo>
                  <a:pt x="85788" y="34232"/>
                </a:lnTo>
                <a:lnTo>
                  <a:pt x="131953" y="131953"/>
                </a:lnTo>
                <a:lnTo>
                  <a:pt x="131953" y="140885"/>
                </a:lnTo>
                <a:lnTo>
                  <a:pt x="135572" y="142608"/>
                </a:lnTo>
                <a:lnTo>
                  <a:pt x="142481" y="13569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92508" y="2984944"/>
            <a:ext cx="116205" cy="111125"/>
          </a:xfrm>
          <a:custGeom>
            <a:avLst/>
            <a:gdLst/>
            <a:ahLst/>
            <a:cxnLst/>
            <a:rect l="l" t="t" r="r" b="b"/>
            <a:pathLst>
              <a:path w="116204" h="111125">
                <a:moveTo>
                  <a:pt x="115849" y="58699"/>
                </a:moveTo>
                <a:lnTo>
                  <a:pt x="112725" y="57518"/>
                </a:lnTo>
                <a:lnTo>
                  <a:pt x="108470" y="54228"/>
                </a:lnTo>
                <a:lnTo>
                  <a:pt x="64147" y="9905"/>
                </a:lnTo>
                <a:lnTo>
                  <a:pt x="58372" y="5127"/>
                </a:lnTo>
                <a:lnTo>
                  <a:pt x="52162" y="1890"/>
                </a:lnTo>
                <a:lnTo>
                  <a:pt x="45527" y="185"/>
                </a:lnTo>
                <a:lnTo>
                  <a:pt x="38480" y="0"/>
                </a:lnTo>
                <a:lnTo>
                  <a:pt x="31751" y="1274"/>
                </a:lnTo>
                <a:lnTo>
                  <a:pt x="1294" y="32535"/>
                </a:lnTo>
                <a:lnTo>
                  <a:pt x="0" y="39839"/>
                </a:lnTo>
                <a:lnTo>
                  <a:pt x="146" y="47120"/>
                </a:lnTo>
                <a:lnTo>
                  <a:pt x="1730" y="53697"/>
                </a:lnTo>
                <a:lnTo>
                  <a:pt x="4786" y="59562"/>
                </a:lnTo>
                <a:lnTo>
                  <a:pt x="7251" y="62342"/>
                </a:lnTo>
                <a:lnTo>
                  <a:pt x="7251" y="46862"/>
                </a:lnTo>
                <a:lnTo>
                  <a:pt x="8127" y="39242"/>
                </a:lnTo>
                <a:lnTo>
                  <a:pt x="32448" y="9004"/>
                </a:lnTo>
                <a:lnTo>
                  <a:pt x="46761" y="8162"/>
                </a:lnTo>
                <a:lnTo>
                  <a:pt x="52425" y="10312"/>
                </a:lnTo>
                <a:lnTo>
                  <a:pt x="62128" y="20015"/>
                </a:lnTo>
                <a:lnTo>
                  <a:pt x="62128" y="38907"/>
                </a:lnTo>
                <a:lnTo>
                  <a:pt x="63055" y="37668"/>
                </a:lnTo>
                <a:lnTo>
                  <a:pt x="66116" y="32727"/>
                </a:lnTo>
                <a:lnTo>
                  <a:pt x="67106" y="29496"/>
                </a:lnTo>
                <a:lnTo>
                  <a:pt x="67106" y="24993"/>
                </a:lnTo>
                <a:lnTo>
                  <a:pt x="89344" y="47218"/>
                </a:lnTo>
                <a:lnTo>
                  <a:pt x="90639" y="54813"/>
                </a:lnTo>
                <a:lnTo>
                  <a:pt x="90639" y="86524"/>
                </a:lnTo>
                <a:lnTo>
                  <a:pt x="92265" y="83362"/>
                </a:lnTo>
                <a:lnTo>
                  <a:pt x="96215" y="67778"/>
                </a:lnTo>
                <a:lnTo>
                  <a:pt x="96215" y="54089"/>
                </a:lnTo>
                <a:lnTo>
                  <a:pt x="102133" y="60020"/>
                </a:lnTo>
                <a:lnTo>
                  <a:pt x="106781" y="63449"/>
                </a:lnTo>
                <a:lnTo>
                  <a:pt x="110032" y="64515"/>
                </a:lnTo>
                <a:lnTo>
                  <a:pt x="115849" y="58699"/>
                </a:lnTo>
                <a:close/>
              </a:path>
              <a:path w="116204" h="111125">
                <a:moveTo>
                  <a:pt x="15163" y="58889"/>
                </a:moveTo>
                <a:lnTo>
                  <a:pt x="9524" y="53492"/>
                </a:lnTo>
                <a:lnTo>
                  <a:pt x="7251" y="46862"/>
                </a:lnTo>
                <a:lnTo>
                  <a:pt x="7251" y="62342"/>
                </a:lnTo>
                <a:lnTo>
                  <a:pt x="9347" y="64706"/>
                </a:lnTo>
                <a:lnTo>
                  <a:pt x="15163" y="58889"/>
                </a:lnTo>
                <a:close/>
              </a:path>
              <a:path w="116204" h="111125">
                <a:moveTo>
                  <a:pt x="62128" y="38907"/>
                </a:moveTo>
                <a:lnTo>
                  <a:pt x="62128" y="20015"/>
                </a:lnTo>
                <a:lnTo>
                  <a:pt x="61467" y="26873"/>
                </a:lnTo>
                <a:lnTo>
                  <a:pt x="55549" y="35737"/>
                </a:lnTo>
                <a:lnTo>
                  <a:pt x="54317" y="37530"/>
                </a:lnTo>
                <a:lnTo>
                  <a:pt x="44449" y="50342"/>
                </a:lnTo>
                <a:lnTo>
                  <a:pt x="39433" y="56718"/>
                </a:lnTo>
                <a:lnTo>
                  <a:pt x="35877" y="61887"/>
                </a:lnTo>
                <a:lnTo>
                  <a:pt x="30530" y="72072"/>
                </a:lnTo>
                <a:lnTo>
                  <a:pt x="29336" y="78397"/>
                </a:lnTo>
                <a:lnTo>
                  <a:pt x="31318" y="91770"/>
                </a:lnTo>
                <a:lnTo>
                  <a:pt x="34709" y="98082"/>
                </a:lnTo>
                <a:lnTo>
                  <a:pt x="37680" y="100690"/>
                </a:lnTo>
                <a:lnTo>
                  <a:pt x="37680" y="76796"/>
                </a:lnTo>
                <a:lnTo>
                  <a:pt x="39281" y="70878"/>
                </a:lnTo>
                <a:lnTo>
                  <a:pt x="42925" y="65074"/>
                </a:lnTo>
                <a:lnTo>
                  <a:pt x="54368" y="49352"/>
                </a:lnTo>
                <a:lnTo>
                  <a:pt x="62128" y="38907"/>
                </a:lnTo>
                <a:close/>
              </a:path>
              <a:path w="116204" h="111125">
                <a:moveTo>
                  <a:pt x="90639" y="86524"/>
                </a:moveTo>
                <a:lnTo>
                  <a:pt x="90639" y="54813"/>
                </a:lnTo>
                <a:lnTo>
                  <a:pt x="88772" y="65570"/>
                </a:lnTo>
                <a:lnTo>
                  <a:pt x="87128" y="72462"/>
                </a:lnTo>
                <a:lnTo>
                  <a:pt x="59753" y="101053"/>
                </a:lnTo>
                <a:lnTo>
                  <a:pt x="54317" y="101917"/>
                </a:lnTo>
                <a:lnTo>
                  <a:pt x="49364" y="100126"/>
                </a:lnTo>
                <a:lnTo>
                  <a:pt x="45072" y="96062"/>
                </a:lnTo>
                <a:lnTo>
                  <a:pt x="41173" y="92417"/>
                </a:lnTo>
                <a:lnTo>
                  <a:pt x="39027" y="87833"/>
                </a:lnTo>
                <a:lnTo>
                  <a:pt x="38480" y="82610"/>
                </a:lnTo>
                <a:lnTo>
                  <a:pt x="37680" y="76796"/>
                </a:lnTo>
                <a:lnTo>
                  <a:pt x="37680" y="100690"/>
                </a:lnTo>
                <a:lnTo>
                  <a:pt x="46761" y="108661"/>
                </a:lnTo>
                <a:lnTo>
                  <a:pt x="53700" y="110553"/>
                </a:lnTo>
                <a:lnTo>
                  <a:pt x="54368" y="110461"/>
                </a:lnTo>
                <a:lnTo>
                  <a:pt x="88557" y="90576"/>
                </a:lnTo>
                <a:lnTo>
                  <a:pt x="90639" y="86524"/>
                </a:lnTo>
                <a:close/>
              </a:path>
              <a:path w="116204" h="111125">
                <a:moveTo>
                  <a:pt x="67424" y="28460"/>
                </a:moveTo>
                <a:lnTo>
                  <a:pt x="67106" y="24993"/>
                </a:lnTo>
                <a:lnTo>
                  <a:pt x="67106" y="29496"/>
                </a:lnTo>
                <a:lnTo>
                  <a:pt x="67424" y="28460"/>
                </a:lnTo>
                <a:close/>
              </a:path>
              <a:path w="116204" h="111125">
                <a:moveTo>
                  <a:pt x="97040" y="60261"/>
                </a:moveTo>
                <a:lnTo>
                  <a:pt x="96215" y="54089"/>
                </a:lnTo>
                <a:lnTo>
                  <a:pt x="96215" y="67778"/>
                </a:lnTo>
                <a:lnTo>
                  <a:pt x="96380" y="67119"/>
                </a:lnTo>
                <a:lnTo>
                  <a:pt x="97040" y="6026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59234" y="2916085"/>
            <a:ext cx="78105" cy="105410"/>
          </a:xfrm>
          <a:custGeom>
            <a:avLst/>
            <a:gdLst/>
            <a:ahLst/>
            <a:cxnLst/>
            <a:rect l="l" t="t" r="r" b="b"/>
            <a:pathLst>
              <a:path w="78104" h="105410">
                <a:moveTo>
                  <a:pt x="18084" y="51434"/>
                </a:moveTo>
                <a:lnTo>
                  <a:pt x="18084" y="39789"/>
                </a:lnTo>
                <a:lnTo>
                  <a:pt x="5829" y="27533"/>
                </a:lnTo>
                <a:lnTo>
                  <a:pt x="0" y="33350"/>
                </a:lnTo>
                <a:lnTo>
                  <a:pt x="18084" y="51434"/>
                </a:lnTo>
                <a:close/>
              </a:path>
              <a:path w="78104" h="105410">
                <a:moveTo>
                  <a:pt x="34442" y="6197"/>
                </a:moveTo>
                <a:lnTo>
                  <a:pt x="28244" y="0"/>
                </a:lnTo>
                <a:lnTo>
                  <a:pt x="23621" y="4356"/>
                </a:lnTo>
                <a:lnTo>
                  <a:pt x="20180" y="9397"/>
                </a:lnTo>
                <a:lnTo>
                  <a:pt x="18326" y="15303"/>
                </a:lnTo>
                <a:lnTo>
                  <a:pt x="15671" y="23075"/>
                </a:lnTo>
                <a:lnTo>
                  <a:pt x="15595" y="31241"/>
                </a:lnTo>
                <a:lnTo>
                  <a:pt x="18084" y="39789"/>
                </a:lnTo>
                <a:lnTo>
                  <a:pt x="18084" y="51434"/>
                </a:lnTo>
                <a:lnTo>
                  <a:pt x="23063" y="56413"/>
                </a:lnTo>
                <a:lnTo>
                  <a:pt x="23063" y="30225"/>
                </a:lnTo>
                <a:lnTo>
                  <a:pt x="24104" y="23266"/>
                </a:lnTo>
                <a:lnTo>
                  <a:pt x="24815" y="17437"/>
                </a:lnTo>
                <a:lnTo>
                  <a:pt x="28346" y="11747"/>
                </a:lnTo>
                <a:lnTo>
                  <a:pt x="34442" y="6197"/>
                </a:lnTo>
                <a:close/>
              </a:path>
              <a:path w="78104" h="105410">
                <a:moveTo>
                  <a:pt x="77495" y="99199"/>
                </a:moveTo>
                <a:lnTo>
                  <a:pt x="29400" y="51104"/>
                </a:lnTo>
                <a:lnTo>
                  <a:pt x="25920" y="45694"/>
                </a:lnTo>
                <a:lnTo>
                  <a:pt x="24498" y="40385"/>
                </a:lnTo>
                <a:lnTo>
                  <a:pt x="23240" y="35979"/>
                </a:lnTo>
                <a:lnTo>
                  <a:pt x="23063" y="30225"/>
                </a:lnTo>
                <a:lnTo>
                  <a:pt x="23063" y="56413"/>
                </a:lnTo>
                <a:lnTo>
                  <a:pt x="71678" y="105028"/>
                </a:lnTo>
                <a:lnTo>
                  <a:pt x="77495" y="9919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17780" y="2862614"/>
            <a:ext cx="100965" cy="100330"/>
          </a:xfrm>
          <a:custGeom>
            <a:avLst/>
            <a:gdLst/>
            <a:ahLst/>
            <a:cxnLst/>
            <a:rect l="l" t="t" r="r" b="b"/>
            <a:pathLst>
              <a:path w="100964" h="100330">
                <a:moveTo>
                  <a:pt x="63995" y="7407"/>
                </a:moveTo>
                <a:lnTo>
                  <a:pt x="39535" y="0"/>
                </a:lnTo>
                <a:lnTo>
                  <a:pt x="31571" y="814"/>
                </a:lnTo>
                <a:lnTo>
                  <a:pt x="1756" y="27049"/>
                </a:lnTo>
                <a:lnTo>
                  <a:pt x="0" y="35799"/>
                </a:lnTo>
                <a:lnTo>
                  <a:pt x="279" y="45266"/>
                </a:lnTo>
                <a:lnTo>
                  <a:pt x="2415" y="54542"/>
                </a:lnTo>
                <a:lnTo>
                  <a:pt x="6309" y="63508"/>
                </a:lnTo>
                <a:lnTo>
                  <a:pt x="8627" y="67068"/>
                </a:lnTo>
                <a:lnTo>
                  <a:pt x="8627" y="36748"/>
                </a:lnTo>
                <a:lnTo>
                  <a:pt x="9954" y="29691"/>
                </a:lnTo>
                <a:lnTo>
                  <a:pt x="12894" y="23293"/>
                </a:lnTo>
                <a:lnTo>
                  <a:pt x="17450" y="17580"/>
                </a:lnTo>
                <a:lnTo>
                  <a:pt x="23749" y="11281"/>
                </a:lnTo>
                <a:lnTo>
                  <a:pt x="31115" y="8220"/>
                </a:lnTo>
                <a:lnTo>
                  <a:pt x="46177" y="8245"/>
                </a:lnTo>
                <a:lnTo>
                  <a:pt x="52146" y="10100"/>
                </a:lnTo>
                <a:lnTo>
                  <a:pt x="57823" y="13579"/>
                </a:lnTo>
                <a:lnTo>
                  <a:pt x="63995" y="7407"/>
                </a:lnTo>
                <a:close/>
              </a:path>
              <a:path w="100964" h="100330">
                <a:moveTo>
                  <a:pt x="92519" y="83739"/>
                </a:moveTo>
                <a:lnTo>
                  <a:pt x="92519" y="57013"/>
                </a:lnTo>
                <a:lnTo>
                  <a:pt x="90957" y="70958"/>
                </a:lnTo>
                <a:lnTo>
                  <a:pt x="87960" y="77181"/>
                </a:lnTo>
                <a:lnTo>
                  <a:pt x="82512" y="82642"/>
                </a:lnTo>
                <a:lnTo>
                  <a:pt x="76791" y="87195"/>
                </a:lnTo>
                <a:lnTo>
                  <a:pt x="70379" y="90122"/>
                </a:lnTo>
                <a:lnTo>
                  <a:pt x="63283" y="91411"/>
                </a:lnTo>
                <a:lnTo>
                  <a:pt x="55512" y="91049"/>
                </a:lnTo>
                <a:lnTo>
                  <a:pt x="18967" y="67458"/>
                </a:lnTo>
                <a:lnTo>
                  <a:pt x="8627" y="36748"/>
                </a:lnTo>
                <a:lnTo>
                  <a:pt x="8627" y="67068"/>
                </a:lnTo>
                <a:lnTo>
                  <a:pt x="36398" y="93599"/>
                </a:lnTo>
                <a:lnTo>
                  <a:pt x="64234" y="100037"/>
                </a:lnTo>
                <a:lnTo>
                  <a:pt x="73025" y="98314"/>
                </a:lnTo>
                <a:lnTo>
                  <a:pt x="81082" y="94495"/>
                </a:lnTo>
                <a:lnTo>
                  <a:pt x="88430" y="88560"/>
                </a:lnTo>
                <a:lnTo>
                  <a:pt x="92519" y="83739"/>
                </a:lnTo>
                <a:close/>
              </a:path>
              <a:path w="100964" h="100330">
                <a:moveTo>
                  <a:pt x="100431" y="62017"/>
                </a:moveTo>
                <a:lnTo>
                  <a:pt x="100213" y="55612"/>
                </a:lnTo>
                <a:lnTo>
                  <a:pt x="99068" y="49374"/>
                </a:lnTo>
                <a:lnTo>
                  <a:pt x="96972" y="43279"/>
                </a:lnTo>
                <a:lnTo>
                  <a:pt x="93904" y="37303"/>
                </a:lnTo>
                <a:lnTo>
                  <a:pt x="87477" y="43729"/>
                </a:lnTo>
                <a:lnTo>
                  <a:pt x="91135" y="50308"/>
                </a:lnTo>
                <a:lnTo>
                  <a:pt x="92519" y="57013"/>
                </a:lnTo>
                <a:lnTo>
                  <a:pt x="92519" y="83739"/>
                </a:lnTo>
                <a:lnTo>
                  <a:pt x="93479" y="82607"/>
                </a:lnTo>
                <a:lnTo>
                  <a:pt x="97160" y="76198"/>
                </a:lnTo>
                <a:lnTo>
                  <a:pt x="99476" y="69335"/>
                </a:lnTo>
                <a:lnTo>
                  <a:pt x="100431" y="6201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54636" y="2784335"/>
            <a:ext cx="153035" cy="114935"/>
          </a:xfrm>
          <a:custGeom>
            <a:avLst/>
            <a:gdLst/>
            <a:ahLst/>
            <a:cxnLst/>
            <a:rect l="l" t="t" r="r" b="b"/>
            <a:pathLst>
              <a:path w="153035" h="114935">
                <a:moveTo>
                  <a:pt x="43929" y="59784"/>
                </a:moveTo>
                <a:lnTo>
                  <a:pt x="43929" y="48158"/>
                </a:lnTo>
                <a:lnTo>
                  <a:pt x="5816" y="10033"/>
                </a:lnTo>
                <a:lnTo>
                  <a:pt x="0" y="15849"/>
                </a:lnTo>
                <a:lnTo>
                  <a:pt x="43929" y="59784"/>
                </a:lnTo>
                <a:close/>
              </a:path>
              <a:path w="153035" h="114935">
                <a:moveTo>
                  <a:pt x="152895" y="60147"/>
                </a:moveTo>
                <a:lnTo>
                  <a:pt x="104813" y="12052"/>
                </a:lnTo>
                <a:lnTo>
                  <a:pt x="79425" y="0"/>
                </a:lnTo>
                <a:lnTo>
                  <a:pt x="72614" y="290"/>
                </a:lnTo>
                <a:lnTo>
                  <a:pt x="44416" y="27062"/>
                </a:lnTo>
                <a:lnTo>
                  <a:pt x="42849" y="37217"/>
                </a:lnTo>
                <a:lnTo>
                  <a:pt x="43929" y="48158"/>
                </a:lnTo>
                <a:lnTo>
                  <a:pt x="43929" y="59784"/>
                </a:lnTo>
                <a:lnTo>
                  <a:pt x="50152" y="66008"/>
                </a:lnTo>
                <a:lnTo>
                  <a:pt x="50152" y="50012"/>
                </a:lnTo>
                <a:lnTo>
                  <a:pt x="50190" y="41084"/>
                </a:lnTo>
                <a:lnTo>
                  <a:pt x="71958" y="8534"/>
                </a:lnTo>
                <a:lnTo>
                  <a:pt x="86804" y="9321"/>
                </a:lnTo>
                <a:lnTo>
                  <a:pt x="93878" y="12750"/>
                </a:lnTo>
                <a:lnTo>
                  <a:pt x="147078" y="65963"/>
                </a:lnTo>
                <a:lnTo>
                  <a:pt x="152895" y="60147"/>
                </a:lnTo>
                <a:close/>
              </a:path>
              <a:path w="153035" h="114935">
                <a:moveTo>
                  <a:pt x="104406" y="108635"/>
                </a:moveTo>
                <a:lnTo>
                  <a:pt x="52412" y="56642"/>
                </a:lnTo>
                <a:lnTo>
                  <a:pt x="50152" y="50012"/>
                </a:lnTo>
                <a:lnTo>
                  <a:pt x="50152" y="66008"/>
                </a:lnTo>
                <a:lnTo>
                  <a:pt x="98590" y="114452"/>
                </a:lnTo>
                <a:lnTo>
                  <a:pt x="104406" y="108635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87071" y="5206771"/>
            <a:ext cx="1086512" cy="1098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96192" y="956513"/>
            <a:ext cx="2705735" cy="2715260"/>
          </a:xfrm>
          <a:custGeom>
            <a:avLst/>
            <a:gdLst/>
            <a:ahLst/>
            <a:cxnLst/>
            <a:rect l="l" t="t" r="r" b="b"/>
            <a:pathLst>
              <a:path w="2705734" h="2715260">
                <a:moveTo>
                  <a:pt x="2705417" y="0"/>
                </a:moveTo>
                <a:lnTo>
                  <a:pt x="0" y="2714688"/>
                </a:lnTo>
              </a:path>
            </a:pathLst>
          </a:custGeom>
          <a:ln w="6350">
            <a:solidFill>
              <a:srgbClr val="246EB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16106" y="3689108"/>
            <a:ext cx="2707005" cy="0"/>
          </a:xfrm>
          <a:custGeom>
            <a:avLst/>
            <a:gdLst/>
            <a:ahLst/>
            <a:cxnLst/>
            <a:rect l="l" t="t" r="r" b="b"/>
            <a:pathLst>
              <a:path w="2707004">
                <a:moveTo>
                  <a:pt x="0" y="0"/>
                </a:moveTo>
                <a:lnTo>
                  <a:pt x="2706547" y="0"/>
                </a:lnTo>
              </a:path>
            </a:pathLst>
          </a:custGeom>
          <a:ln w="6350">
            <a:solidFill>
              <a:srgbClr val="246EB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19478" y="9296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8928" y="0"/>
                </a:moveTo>
                <a:lnTo>
                  <a:pt x="0" y="8953"/>
                </a:lnTo>
              </a:path>
            </a:pathLst>
          </a:custGeom>
          <a:ln w="634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78361" y="3680155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8928" y="0"/>
                </a:moveTo>
                <a:lnTo>
                  <a:pt x="0" y="8953"/>
                </a:lnTo>
                <a:lnTo>
                  <a:pt x="12585" y="8953"/>
                </a:lnTo>
              </a:path>
            </a:pathLst>
          </a:custGeom>
          <a:ln w="635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35239" y="36891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585" y="0"/>
                </a:lnTo>
              </a:path>
            </a:pathLst>
          </a:custGeom>
          <a:ln w="635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78412" y="939069"/>
            <a:ext cx="5514975" cy="5511800"/>
          </a:xfrm>
          <a:custGeom>
            <a:avLst/>
            <a:gdLst/>
            <a:ahLst/>
            <a:cxnLst/>
            <a:rect l="l" t="t" r="r" b="b"/>
            <a:pathLst>
              <a:path w="5514975" h="5511800">
                <a:moveTo>
                  <a:pt x="5514416" y="0"/>
                </a:moveTo>
                <a:lnTo>
                  <a:pt x="5422" y="5505825"/>
                </a:lnTo>
                <a:lnTo>
                  <a:pt x="0" y="5511247"/>
                </a:lnTo>
                <a:lnTo>
                  <a:pt x="5504586" y="551124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12184" y="2426030"/>
            <a:ext cx="72936" cy="100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05796" y="2426030"/>
            <a:ext cx="186194" cy="100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47540" y="2428887"/>
            <a:ext cx="193408" cy="977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89285" y="2425801"/>
            <a:ext cx="296265" cy="1030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71135" y="2431173"/>
            <a:ext cx="254088" cy="88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45189" y="2431745"/>
            <a:ext cx="48260" cy="85725"/>
          </a:xfrm>
          <a:custGeom>
            <a:avLst/>
            <a:gdLst/>
            <a:ahLst/>
            <a:cxnLst/>
            <a:rect l="l" t="t" r="r" b="b"/>
            <a:pathLst>
              <a:path w="48260" h="85725">
                <a:moveTo>
                  <a:pt x="45580" y="17830"/>
                </a:moveTo>
                <a:lnTo>
                  <a:pt x="43624" y="12115"/>
                </a:lnTo>
                <a:lnTo>
                  <a:pt x="34975" y="2514"/>
                </a:lnTo>
                <a:lnTo>
                  <a:pt x="29324" y="0"/>
                </a:lnTo>
                <a:lnTo>
                  <a:pt x="15849" y="0"/>
                </a:lnTo>
                <a:lnTo>
                  <a:pt x="10286" y="2743"/>
                </a:lnTo>
                <a:lnTo>
                  <a:pt x="1955" y="13144"/>
                </a:lnTo>
                <a:lnTo>
                  <a:pt x="0" y="18859"/>
                </a:lnTo>
                <a:lnTo>
                  <a:pt x="317" y="25145"/>
                </a:lnTo>
                <a:lnTo>
                  <a:pt x="5041" y="25145"/>
                </a:lnTo>
                <a:lnTo>
                  <a:pt x="5041" y="19545"/>
                </a:lnTo>
                <a:lnTo>
                  <a:pt x="6591" y="14859"/>
                </a:lnTo>
                <a:lnTo>
                  <a:pt x="12966" y="7315"/>
                </a:lnTo>
                <a:lnTo>
                  <a:pt x="17081" y="5372"/>
                </a:lnTo>
                <a:lnTo>
                  <a:pt x="27673" y="5372"/>
                </a:lnTo>
                <a:lnTo>
                  <a:pt x="32207" y="7315"/>
                </a:lnTo>
                <a:lnTo>
                  <a:pt x="38988" y="14859"/>
                </a:lnTo>
                <a:lnTo>
                  <a:pt x="40639" y="19316"/>
                </a:lnTo>
                <a:lnTo>
                  <a:pt x="40639" y="38743"/>
                </a:lnTo>
                <a:lnTo>
                  <a:pt x="43205" y="35318"/>
                </a:lnTo>
                <a:lnTo>
                  <a:pt x="44957" y="30403"/>
                </a:lnTo>
                <a:lnTo>
                  <a:pt x="45580" y="17830"/>
                </a:lnTo>
                <a:close/>
              </a:path>
              <a:path w="48260" h="85725">
                <a:moveTo>
                  <a:pt x="40639" y="38743"/>
                </a:moveTo>
                <a:lnTo>
                  <a:pt x="40639" y="19316"/>
                </a:lnTo>
                <a:lnTo>
                  <a:pt x="40322" y="24460"/>
                </a:lnTo>
                <a:lnTo>
                  <a:pt x="40017" y="28574"/>
                </a:lnTo>
                <a:lnTo>
                  <a:pt x="38785" y="32232"/>
                </a:lnTo>
                <a:lnTo>
                  <a:pt x="34874" y="37719"/>
                </a:lnTo>
                <a:lnTo>
                  <a:pt x="32092" y="40462"/>
                </a:lnTo>
                <a:lnTo>
                  <a:pt x="16154" y="53378"/>
                </a:lnTo>
                <a:lnTo>
                  <a:pt x="9880" y="58521"/>
                </a:lnTo>
                <a:lnTo>
                  <a:pt x="5664" y="64122"/>
                </a:lnTo>
                <a:lnTo>
                  <a:pt x="2578" y="73266"/>
                </a:lnTo>
                <a:lnTo>
                  <a:pt x="1854" y="78295"/>
                </a:lnTo>
                <a:lnTo>
                  <a:pt x="1447" y="85267"/>
                </a:lnTo>
                <a:lnTo>
                  <a:pt x="7099" y="85267"/>
                </a:lnTo>
                <a:lnTo>
                  <a:pt x="7099" y="80810"/>
                </a:lnTo>
                <a:lnTo>
                  <a:pt x="7823" y="71208"/>
                </a:lnTo>
                <a:lnTo>
                  <a:pt x="11417" y="63779"/>
                </a:lnTo>
                <a:lnTo>
                  <a:pt x="17906" y="58521"/>
                </a:lnTo>
                <a:lnTo>
                  <a:pt x="35077" y="44805"/>
                </a:lnTo>
                <a:lnTo>
                  <a:pt x="38582" y="41490"/>
                </a:lnTo>
                <a:lnTo>
                  <a:pt x="40639" y="38743"/>
                </a:lnTo>
                <a:close/>
              </a:path>
              <a:path w="48260" h="85725">
                <a:moveTo>
                  <a:pt x="5143" y="25145"/>
                </a:moveTo>
                <a:lnTo>
                  <a:pt x="5041" y="19545"/>
                </a:lnTo>
                <a:lnTo>
                  <a:pt x="5041" y="25145"/>
                </a:lnTo>
                <a:close/>
              </a:path>
              <a:path w="48260" h="85725">
                <a:moveTo>
                  <a:pt x="47942" y="85267"/>
                </a:moveTo>
                <a:lnTo>
                  <a:pt x="47942" y="80810"/>
                </a:lnTo>
                <a:lnTo>
                  <a:pt x="7099" y="80810"/>
                </a:lnTo>
                <a:lnTo>
                  <a:pt x="7099" y="85267"/>
                </a:lnTo>
                <a:lnTo>
                  <a:pt x="47942" y="852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13489" y="2426030"/>
            <a:ext cx="76022" cy="982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12245" y="2426030"/>
            <a:ext cx="80238" cy="1005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04475" y="2616530"/>
            <a:ext cx="1209446" cy="1028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07866" y="2814929"/>
            <a:ext cx="1361592" cy="1101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03345" y="3002572"/>
            <a:ext cx="123024" cy="890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945509" y="3025660"/>
            <a:ext cx="197103" cy="661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64723" y="3026117"/>
            <a:ext cx="113982" cy="859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336821" y="3005543"/>
            <a:ext cx="5080" cy="83820"/>
          </a:xfrm>
          <a:custGeom>
            <a:avLst/>
            <a:gdLst/>
            <a:ahLst/>
            <a:cxnLst/>
            <a:rect l="l" t="t" r="r" b="b"/>
            <a:pathLst>
              <a:path w="5079" h="83819">
                <a:moveTo>
                  <a:pt x="4940" y="0"/>
                </a:moveTo>
                <a:lnTo>
                  <a:pt x="0" y="0"/>
                </a:lnTo>
                <a:lnTo>
                  <a:pt x="0" y="83553"/>
                </a:lnTo>
                <a:lnTo>
                  <a:pt x="4940" y="83553"/>
                </a:lnTo>
                <a:lnTo>
                  <a:pt x="494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63986" y="3005429"/>
            <a:ext cx="113982" cy="8595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99152" y="3008744"/>
            <a:ext cx="249783" cy="106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98821" y="3003372"/>
            <a:ext cx="130225" cy="880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57343" y="3087611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4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44350" y="3796309"/>
            <a:ext cx="221678" cy="1060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88965" y="3796309"/>
            <a:ext cx="867600" cy="1060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77015" y="6560693"/>
            <a:ext cx="973569" cy="1028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181853" y="6756234"/>
            <a:ext cx="2169744" cy="1094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181955" y="6949706"/>
            <a:ext cx="128282" cy="8583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38533" y="7031773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78856" y="6947420"/>
            <a:ext cx="48260" cy="85725"/>
          </a:xfrm>
          <a:custGeom>
            <a:avLst/>
            <a:gdLst/>
            <a:ahLst/>
            <a:cxnLst/>
            <a:rect l="l" t="t" r="r" b="b"/>
            <a:pathLst>
              <a:path w="48260" h="85725">
                <a:moveTo>
                  <a:pt x="45580" y="17830"/>
                </a:moveTo>
                <a:lnTo>
                  <a:pt x="43624" y="12115"/>
                </a:lnTo>
                <a:lnTo>
                  <a:pt x="34975" y="2514"/>
                </a:lnTo>
                <a:lnTo>
                  <a:pt x="29324" y="0"/>
                </a:lnTo>
                <a:lnTo>
                  <a:pt x="15849" y="0"/>
                </a:lnTo>
                <a:lnTo>
                  <a:pt x="10286" y="2743"/>
                </a:lnTo>
                <a:lnTo>
                  <a:pt x="1955" y="13144"/>
                </a:lnTo>
                <a:lnTo>
                  <a:pt x="0" y="18859"/>
                </a:lnTo>
                <a:lnTo>
                  <a:pt x="317" y="25146"/>
                </a:lnTo>
                <a:lnTo>
                  <a:pt x="5041" y="25146"/>
                </a:lnTo>
                <a:lnTo>
                  <a:pt x="5041" y="19545"/>
                </a:lnTo>
                <a:lnTo>
                  <a:pt x="6591" y="14859"/>
                </a:lnTo>
                <a:lnTo>
                  <a:pt x="12966" y="7315"/>
                </a:lnTo>
                <a:lnTo>
                  <a:pt x="17081" y="5372"/>
                </a:lnTo>
                <a:lnTo>
                  <a:pt x="27673" y="5372"/>
                </a:lnTo>
                <a:lnTo>
                  <a:pt x="32207" y="7315"/>
                </a:lnTo>
                <a:lnTo>
                  <a:pt x="38988" y="14859"/>
                </a:lnTo>
                <a:lnTo>
                  <a:pt x="40639" y="19316"/>
                </a:lnTo>
                <a:lnTo>
                  <a:pt x="40639" y="38743"/>
                </a:lnTo>
                <a:lnTo>
                  <a:pt x="43205" y="35318"/>
                </a:lnTo>
                <a:lnTo>
                  <a:pt x="44957" y="30403"/>
                </a:lnTo>
                <a:lnTo>
                  <a:pt x="45580" y="17830"/>
                </a:lnTo>
                <a:close/>
              </a:path>
              <a:path w="48260" h="85725">
                <a:moveTo>
                  <a:pt x="40639" y="38743"/>
                </a:moveTo>
                <a:lnTo>
                  <a:pt x="40639" y="19316"/>
                </a:lnTo>
                <a:lnTo>
                  <a:pt x="40322" y="24460"/>
                </a:lnTo>
                <a:lnTo>
                  <a:pt x="40017" y="28575"/>
                </a:lnTo>
                <a:lnTo>
                  <a:pt x="38785" y="32232"/>
                </a:lnTo>
                <a:lnTo>
                  <a:pt x="34874" y="37719"/>
                </a:lnTo>
                <a:lnTo>
                  <a:pt x="32092" y="40462"/>
                </a:lnTo>
                <a:lnTo>
                  <a:pt x="16154" y="53378"/>
                </a:lnTo>
                <a:lnTo>
                  <a:pt x="9880" y="58521"/>
                </a:lnTo>
                <a:lnTo>
                  <a:pt x="5664" y="64122"/>
                </a:lnTo>
                <a:lnTo>
                  <a:pt x="2578" y="73266"/>
                </a:lnTo>
                <a:lnTo>
                  <a:pt x="1854" y="78295"/>
                </a:lnTo>
                <a:lnTo>
                  <a:pt x="1447" y="85267"/>
                </a:lnTo>
                <a:lnTo>
                  <a:pt x="7099" y="85267"/>
                </a:lnTo>
                <a:lnTo>
                  <a:pt x="7099" y="80810"/>
                </a:lnTo>
                <a:lnTo>
                  <a:pt x="7823" y="71208"/>
                </a:lnTo>
                <a:lnTo>
                  <a:pt x="11417" y="63779"/>
                </a:lnTo>
                <a:lnTo>
                  <a:pt x="17906" y="58521"/>
                </a:lnTo>
                <a:lnTo>
                  <a:pt x="35077" y="44805"/>
                </a:lnTo>
                <a:lnTo>
                  <a:pt x="38582" y="41490"/>
                </a:lnTo>
                <a:lnTo>
                  <a:pt x="40639" y="38743"/>
                </a:lnTo>
                <a:close/>
              </a:path>
              <a:path w="48260" h="85725">
                <a:moveTo>
                  <a:pt x="5143" y="25146"/>
                </a:moveTo>
                <a:lnTo>
                  <a:pt x="5041" y="19545"/>
                </a:lnTo>
                <a:lnTo>
                  <a:pt x="5041" y="25146"/>
                </a:lnTo>
                <a:close/>
              </a:path>
              <a:path w="48260" h="85725">
                <a:moveTo>
                  <a:pt x="47942" y="85267"/>
                </a:moveTo>
                <a:lnTo>
                  <a:pt x="47942" y="80810"/>
                </a:lnTo>
                <a:lnTo>
                  <a:pt x="7099" y="80810"/>
                </a:lnTo>
                <a:lnTo>
                  <a:pt x="7099" y="85267"/>
                </a:lnTo>
                <a:lnTo>
                  <a:pt x="47942" y="852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476684" y="6970280"/>
            <a:ext cx="51435" cy="66040"/>
          </a:xfrm>
          <a:custGeom>
            <a:avLst/>
            <a:gdLst/>
            <a:ahLst/>
            <a:cxnLst/>
            <a:rect l="l" t="t" r="r" b="b"/>
            <a:pathLst>
              <a:path w="51435" h="66040">
                <a:moveTo>
                  <a:pt x="44754" y="28003"/>
                </a:moveTo>
                <a:lnTo>
                  <a:pt x="44754" y="23774"/>
                </a:lnTo>
                <a:lnTo>
                  <a:pt x="41567" y="26403"/>
                </a:lnTo>
                <a:lnTo>
                  <a:pt x="35293" y="27660"/>
                </a:lnTo>
                <a:lnTo>
                  <a:pt x="34048" y="27889"/>
                </a:lnTo>
                <a:lnTo>
                  <a:pt x="24383" y="29146"/>
                </a:lnTo>
                <a:lnTo>
                  <a:pt x="19545" y="29717"/>
                </a:lnTo>
                <a:lnTo>
                  <a:pt x="15747" y="30435"/>
                </a:lnTo>
                <a:lnTo>
                  <a:pt x="9258" y="32461"/>
                </a:lnTo>
                <a:lnTo>
                  <a:pt x="6070" y="34632"/>
                </a:lnTo>
                <a:lnTo>
                  <a:pt x="3809" y="37718"/>
                </a:lnTo>
                <a:lnTo>
                  <a:pt x="1244" y="41147"/>
                </a:lnTo>
                <a:lnTo>
                  <a:pt x="0" y="45262"/>
                </a:lnTo>
                <a:lnTo>
                  <a:pt x="622" y="54863"/>
                </a:lnTo>
                <a:lnTo>
                  <a:pt x="2781" y="58635"/>
                </a:lnTo>
                <a:lnTo>
                  <a:pt x="5143" y="60317"/>
                </a:lnTo>
                <a:lnTo>
                  <a:pt x="5143" y="45605"/>
                </a:lnTo>
                <a:lnTo>
                  <a:pt x="6172" y="42748"/>
                </a:lnTo>
                <a:lnTo>
                  <a:pt x="8127" y="40347"/>
                </a:lnTo>
                <a:lnTo>
                  <a:pt x="10286" y="37490"/>
                </a:lnTo>
                <a:lnTo>
                  <a:pt x="13474" y="35661"/>
                </a:lnTo>
                <a:lnTo>
                  <a:pt x="17487" y="34747"/>
                </a:lnTo>
                <a:lnTo>
                  <a:pt x="26034" y="33364"/>
                </a:lnTo>
                <a:lnTo>
                  <a:pt x="34048" y="32170"/>
                </a:lnTo>
                <a:lnTo>
                  <a:pt x="37655" y="31661"/>
                </a:lnTo>
                <a:lnTo>
                  <a:pt x="41046" y="30860"/>
                </a:lnTo>
                <a:lnTo>
                  <a:pt x="43421" y="29603"/>
                </a:lnTo>
                <a:lnTo>
                  <a:pt x="44754" y="28003"/>
                </a:lnTo>
                <a:close/>
              </a:path>
              <a:path w="51435" h="66040">
                <a:moveTo>
                  <a:pt x="51130" y="62979"/>
                </a:moveTo>
                <a:lnTo>
                  <a:pt x="50304" y="61150"/>
                </a:lnTo>
                <a:lnTo>
                  <a:pt x="49898" y="57950"/>
                </a:lnTo>
                <a:lnTo>
                  <a:pt x="49898" y="14058"/>
                </a:lnTo>
                <a:lnTo>
                  <a:pt x="47637" y="9029"/>
                </a:lnTo>
                <a:lnTo>
                  <a:pt x="43205" y="5257"/>
                </a:lnTo>
                <a:lnTo>
                  <a:pt x="38988" y="1714"/>
                </a:lnTo>
                <a:lnTo>
                  <a:pt x="33540" y="0"/>
                </a:lnTo>
                <a:lnTo>
                  <a:pt x="20167" y="0"/>
                </a:lnTo>
                <a:lnTo>
                  <a:pt x="14617" y="1943"/>
                </a:lnTo>
                <a:lnTo>
                  <a:pt x="9258" y="6455"/>
                </a:lnTo>
                <a:lnTo>
                  <a:pt x="5359" y="9829"/>
                </a:lnTo>
                <a:lnTo>
                  <a:pt x="3086" y="14630"/>
                </a:lnTo>
                <a:lnTo>
                  <a:pt x="3403" y="20345"/>
                </a:lnTo>
                <a:lnTo>
                  <a:pt x="8229" y="20345"/>
                </a:lnTo>
                <a:lnTo>
                  <a:pt x="8229" y="15659"/>
                </a:lnTo>
                <a:lnTo>
                  <a:pt x="10083" y="11887"/>
                </a:lnTo>
                <a:lnTo>
                  <a:pt x="13690" y="9029"/>
                </a:lnTo>
                <a:lnTo>
                  <a:pt x="17081" y="6400"/>
                </a:lnTo>
                <a:lnTo>
                  <a:pt x="21501" y="5029"/>
                </a:lnTo>
                <a:lnTo>
                  <a:pt x="32410" y="5029"/>
                </a:lnTo>
                <a:lnTo>
                  <a:pt x="36829" y="6515"/>
                </a:lnTo>
                <a:lnTo>
                  <a:pt x="40119" y="9372"/>
                </a:lnTo>
                <a:lnTo>
                  <a:pt x="43205" y="12115"/>
                </a:lnTo>
                <a:lnTo>
                  <a:pt x="44754" y="15544"/>
                </a:lnTo>
                <a:lnTo>
                  <a:pt x="44754" y="57721"/>
                </a:lnTo>
                <a:lnTo>
                  <a:pt x="45262" y="61150"/>
                </a:lnTo>
                <a:lnTo>
                  <a:pt x="46189" y="62979"/>
                </a:lnTo>
                <a:lnTo>
                  <a:pt x="51130" y="62979"/>
                </a:lnTo>
                <a:close/>
              </a:path>
              <a:path w="51435" h="66040">
                <a:moveTo>
                  <a:pt x="44754" y="52692"/>
                </a:moveTo>
                <a:lnTo>
                  <a:pt x="44754" y="46862"/>
                </a:lnTo>
                <a:lnTo>
                  <a:pt x="42075" y="50634"/>
                </a:lnTo>
                <a:lnTo>
                  <a:pt x="36728" y="54406"/>
                </a:lnTo>
                <a:lnTo>
                  <a:pt x="31889" y="57721"/>
                </a:lnTo>
                <a:lnTo>
                  <a:pt x="27063" y="59664"/>
                </a:lnTo>
                <a:lnTo>
                  <a:pt x="22428" y="60121"/>
                </a:lnTo>
                <a:lnTo>
                  <a:pt x="15430" y="60236"/>
                </a:lnTo>
                <a:lnTo>
                  <a:pt x="11937" y="59207"/>
                </a:lnTo>
                <a:lnTo>
                  <a:pt x="9258" y="57075"/>
                </a:lnTo>
                <a:lnTo>
                  <a:pt x="6692" y="55206"/>
                </a:lnTo>
                <a:lnTo>
                  <a:pt x="5359" y="52349"/>
                </a:lnTo>
                <a:lnTo>
                  <a:pt x="5143" y="45605"/>
                </a:lnTo>
                <a:lnTo>
                  <a:pt x="5143" y="60317"/>
                </a:lnTo>
                <a:lnTo>
                  <a:pt x="10807" y="64350"/>
                </a:lnTo>
                <a:lnTo>
                  <a:pt x="15430" y="65420"/>
                </a:lnTo>
                <a:lnTo>
                  <a:pt x="17487" y="65391"/>
                </a:lnTo>
                <a:lnTo>
                  <a:pt x="26034" y="64922"/>
                </a:lnTo>
                <a:lnTo>
                  <a:pt x="30657" y="63436"/>
                </a:lnTo>
                <a:lnTo>
                  <a:pt x="39306" y="58292"/>
                </a:lnTo>
                <a:lnTo>
                  <a:pt x="42494" y="55664"/>
                </a:lnTo>
                <a:lnTo>
                  <a:pt x="44754" y="52692"/>
                </a:lnTo>
                <a:close/>
              </a:path>
              <a:path w="51435" h="66040">
                <a:moveTo>
                  <a:pt x="8331" y="20345"/>
                </a:moveTo>
                <a:lnTo>
                  <a:pt x="8229" y="15659"/>
                </a:lnTo>
                <a:lnTo>
                  <a:pt x="8229" y="203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546953" y="6949592"/>
            <a:ext cx="113969" cy="859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19051" y="6949592"/>
            <a:ext cx="148640" cy="8610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886830" y="6952907"/>
            <a:ext cx="81470" cy="805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22924" y="6949706"/>
            <a:ext cx="128270" cy="858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179489" y="7031773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255816" y="6947420"/>
            <a:ext cx="48260" cy="85725"/>
          </a:xfrm>
          <a:custGeom>
            <a:avLst/>
            <a:gdLst/>
            <a:ahLst/>
            <a:cxnLst/>
            <a:rect l="l" t="t" r="r" b="b"/>
            <a:pathLst>
              <a:path w="48260" h="85725">
                <a:moveTo>
                  <a:pt x="45580" y="17830"/>
                </a:moveTo>
                <a:lnTo>
                  <a:pt x="43624" y="12115"/>
                </a:lnTo>
                <a:lnTo>
                  <a:pt x="34975" y="2514"/>
                </a:lnTo>
                <a:lnTo>
                  <a:pt x="29324" y="0"/>
                </a:lnTo>
                <a:lnTo>
                  <a:pt x="15849" y="0"/>
                </a:lnTo>
                <a:lnTo>
                  <a:pt x="10286" y="2743"/>
                </a:lnTo>
                <a:lnTo>
                  <a:pt x="1955" y="13144"/>
                </a:lnTo>
                <a:lnTo>
                  <a:pt x="0" y="18859"/>
                </a:lnTo>
                <a:lnTo>
                  <a:pt x="317" y="25146"/>
                </a:lnTo>
                <a:lnTo>
                  <a:pt x="5041" y="25146"/>
                </a:lnTo>
                <a:lnTo>
                  <a:pt x="5041" y="19545"/>
                </a:lnTo>
                <a:lnTo>
                  <a:pt x="6591" y="14859"/>
                </a:lnTo>
                <a:lnTo>
                  <a:pt x="12966" y="7315"/>
                </a:lnTo>
                <a:lnTo>
                  <a:pt x="17081" y="5372"/>
                </a:lnTo>
                <a:lnTo>
                  <a:pt x="27673" y="5372"/>
                </a:lnTo>
                <a:lnTo>
                  <a:pt x="32207" y="7315"/>
                </a:lnTo>
                <a:lnTo>
                  <a:pt x="38988" y="14859"/>
                </a:lnTo>
                <a:lnTo>
                  <a:pt x="40639" y="19316"/>
                </a:lnTo>
                <a:lnTo>
                  <a:pt x="40639" y="38743"/>
                </a:lnTo>
                <a:lnTo>
                  <a:pt x="43205" y="35318"/>
                </a:lnTo>
                <a:lnTo>
                  <a:pt x="44957" y="30403"/>
                </a:lnTo>
                <a:lnTo>
                  <a:pt x="45580" y="17830"/>
                </a:lnTo>
                <a:close/>
              </a:path>
              <a:path w="48260" h="85725">
                <a:moveTo>
                  <a:pt x="40639" y="38743"/>
                </a:moveTo>
                <a:lnTo>
                  <a:pt x="40639" y="19316"/>
                </a:lnTo>
                <a:lnTo>
                  <a:pt x="40322" y="24460"/>
                </a:lnTo>
                <a:lnTo>
                  <a:pt x="40017" y="28575"/>
                </a:lnTo>
                <a:lnTo>
                  <a:pt x="38785" y="32232"/>
                </a:lnTo>
                <a:lnTo>
                  <a:pt x="34874" y="37719"/>
                </a:lnTo>
                <a:lnTo>
                  <a:pt x="32092" y="40462"/>
                </a:lnTo>
                <a:lnTo>
                  <a:pt x="16154" y="53378"/>
                </a:lnTo>
                <a:lnTo>
                  <a:pt x="9880" y="58521"/>
                </a:lnTo>
                <a:lnTo>
                  <a:pt x="5664" y="64122"/>
                </a:lnTo>
                <a:lnTo>
                  <a:pt x="2578" y="73266"/>
                </a:lnTo>
                <a:lnTo>
                  <a:pt x="1854" y="78295"/>
                </a:lnTo>
                <a:lnTo>
                  <a:pt x="1447" y="85267"/>
                </a:lnTo>
                <a:lnTo>
                  <a:pt x="7099" y="85267"/>
                </a:lnTo>
                <a:lnTo>
                  <a:pt x="7099" y="80810"/>
                </a:lnTo>
                <a:lnTo>
                  <a:pt x="7823" y="71208"/>
                </a:lnTo>
                <a:lnTo>
                  <a:pt x="11417" y="63779"/>
                </a:lnTo>
                <a:lnTo>
                  <a:pt x="17906" y="58521"/>
                </a:lnTo>
                <a:lnTo>
                  <a:pt x="35077" y="44805"/>
                </a:lnTo>
                <a:lnTo>
                  <a:pt x="38582" y="41490"/>
                </a:lnTo>
                <a:lnTo>
                  <a:pt x="40639" y="38743"/>
                </a:lnTo>
                <a:close/>
              </a:path>
              <a:path w="48260" h="85725">
                <a:moveTo>
                  <a:pt x="5143" y="25146"/>
                </a:moveTo>
                <a:lnTo>
                  <a:pt x="5041" y="19545"/>
                </a:lnTo>
                <a:lnTo>
                  <a:pt x="5041" y="25146"/>
                </a:lnTo>
                <a:close/>
              </a:path>
              <a:path w="48260" h="85725">
                <a:moveTo>
                  <a:pt x="47942" y="85267"/>
                </a:moveTo>
                <a:lnTo>
                  <a:pt x="47942" y="80810"/>
                </a:lnTo>
                <a:lnTo>
                  <a:pt x="7099" y="80810"/>
                </a:lnTo>
                <a:lnTo>
                  <a:pt x="7099" y="85267"/>
                </a:lnTo>
                <a:lnTo>
                  <a:pt x="47942" y="852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368986" y="6946734"/>
            <a:ext cx="1121994" cy="10949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519275" y="7031773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570914" y="7032002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59">
                <a:moveTo>
                  <a:pt x="9359" y="11544"/>
                </a:moveTo>
                <a:lnTo>
                  <a:pt x="9359" y="0"/>
                </a:lnTo>
                <a:lnTo>
                  <a:pt x="0" y="0"/>
                </a:lnTo>
                <a:lnTo>
                  <a:pt x="0" y="10172"/>
                </a:lnTo>
                <a:lnTo>
                  <a:pt x="5448" y="10172"/>
                </a:lnTo>
                <a:lnTo>
                  <a:pt x="5448" y="21046"/>
                </a:lnTo>
                <a:lnTo>
                  <a:pt x="7099" y="19316"/>
                </a:lnTo>
                <a:lnTo>
                  <a:pt x="8026" y="16916"/>
                </a:lnTo>
                <a:lnTo>
                  <a:pt x="8953" y="14744"/>
                </a:lnTo>
                <a:lnTo>
                  <a:pt x="9359" y="11544"/>
                </a:lnTo>
                <a:close/>
              </a:path>
              <a:path w="9525" h="22859">
                <a:moveTo>
                  <a:pt x="5448" y="21046"/>
                </a:moveTo>
                <a:lnTo>
                  <a:pt x="5448" y="13258"/>
                </a:lnTo>
                <a:lnTo>
                  <a:pt x="5143" y="15316"/>
                </a:lnTo>
                <a:lnTo>
                  <a:pt x="3708" y="17716"/>
                </a:lnTo>
                <a:lnTo>
                  <a:pt x="2260" y="18973"/>
                </a:lnTo>
                <a:lnTo>
                  <a:pt x="101" y="20231"/>
                </a:lnTo>
                <a:lnTo>
                  <a:pt x="2463" y="22745"/>
                </a:lnTo>
                <a:lnTo>
                  <a:pt x="5245" y="21259"/>
                </a:lnTo>
                <a:lnTo>
                  <a:pt x="5448" y="210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12265" y="6949592"/>
            <a:ext cx="145465" cy="859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02100" y="942632"/>
            <a:ext cx="2752725" cy="1376680"/>
          </a:xfrm>
          <a:custGeom>
            <a:avLst/>
            <a:gdLst/>
            <a:ahLst/>
            <a:cxnLst/>
            <a:rect l="l" t="t" r="r" b="b"/>
            <a:pathLst>
              <a:path w="2752725" h="1376680">
                <a:moveTo>
                  <a:pt x="2752356" y="1376184"/>
                </a:moveTo>
                <a:lnTo>
                  <a:pt x="1376172" y="0"/>
                </a:lnTo>
                <a:lnTo>
                  <a:pt x="0" y="1376184"/>
                </a:lnTo>
                <a:lnTo>
                  <a:pt x="2752356" y="1376184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804437" y="762"/>
            <a:ext cx="2745740" cy="2315210"/>
          </a:xfrm>
          <a:custGeom>
            <a:avLst/>
            <a:gdLst/>
            <a:ahLst/>
            <a:cxnLst/>
            <a:rect l="l" t="t" r="r" b="b"/>
            <a:pathLst>
              <a:path w="2745740" h="2315210">
                <a:moveTo>
                  <a:pt x="2314884" y="0"/>
                </a:moveTo>
                <a:lnTo>
                  <a:pt x="0" y="2314892"/>
                </a:lnTo>
                <a:lnTo>
                  <a:pt x="2745676" y="2314892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8593" y="5481230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10058" y="8343"/>
                </a:moveTo>
                <a:lnTo>
                  <a:pt x="0" y="8343"/>
                </a:lnTo>
                <a:lnTo>
                  <a:pt x="0" y="0"/>
                </a:lnTo>
                <a:lnTo>
                  <a:pt x="10058" y="0"/>
                </a:lnTo>
                <a:lnTo>
                  <a:pt x="10058" y="8343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42745" y="3786187"/>
            <a:ext cx="137401" cy="15664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11668" y="3786187"/>
            <a:ext cx="124625" cy="16278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25751" y="3786187"/>
            <a:ext cx="860539" cy="16278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36890" y="4046563"/>
            <a:ext cx="585546" cy="15121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13902" y="4046563"/>
            <a:ext cx="790067" cy="15106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40141" y="4292323"/>
            <a:ext cx="580351" cy="15102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02053" y="4292282"/>
            <a:ext cx="747153" cy="15106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40672" y="4292295"/>
            <a:ext cx="790054" cy="15105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33322" y="4563402"/>
            <a:ext cx="952969" cy="15121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476119" y="4563256"/>
            <a:ext cx="450088" cy="15119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90684" y="4563402"/>
            <a:ext cx="949578" cy="15105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65834" y="5254288"/>
            <a:ext cx="179006" cy="12192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69288" y="5227154"/>
            <a:ext cx="142532" cy="18681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46694" y="5251005"/>
            <a:ext cx="179006" cy="12740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03272" y="5226951"/>
            <a:ext cx="565657" cy="18380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647708" y="5227154"/>
            <a:ext cx="180975" cy="187325"/>
          </a:xfrm>
          <a:custGeom>
            <a:avLst/>
            <a:gdLst/>
            <a:ahLst/>
            <a:cxnLst/>
            <a:rect l="l" t="t" r="r" b="b"/>
            <a:pathLst>
              <a:path w="180975" h="187325">
                <a:moveTo>
                  <a:pt x="37287" y="37287"/>
                </a:moveTo>
                <a:lnTo>
                  <a:pt x="34670" y="35877"/>
                </a:lnTo>
                <a:lnTo>
                  <a:pt x="28663" y="35043"/>
                </a:lnTo>
                <a:lnTo>
                  <a:pt x="25450" y="34480"/>
                </a:lnTo>
                <a:lnTo>
                  <a:pt x="20446" y="34107"/>
                </a:lnTo>
                <a:lnTo>
                  <a:pt x="15836" y="34000"/>
                </a:lnTo>
                <a:lnTo>
                  <a:pt x="12420" y="34277"/>
                </a:lnTo>
                <a:lnTo>
                  <a:pt x="3606" y="34874"/>
                </a:lnTo>
                <a:lnTo>
                  <a:pt x="0" y="36283"/>
                </a:lnTo>
                <a:lnTo>
                  <a:pt x="1803" y="38087"/>
                </a:lnTo>
                <a:lnTo>
                  <a:pt x="3606" y="40093"/>
                </a:lnTo>
                <a:lnTo>
                  <a:pt x="5613" y="41490"/>
                </a:lnTo>
                <a:lnTo>
                  <a:pt x="15836" y="43903"/>
                </a:lnTo>
                <a:lnTo>
                  <a:pt x="18237" y="44704"/>
                </a:lnTo>
                <a:lnTo>
                  <a:pt x="20446" y="45504"/>
                </a:lnTo>
                <a:lnTo>
                  <a:pt x="21640" y="47904"/>
                </a:lnTo>
                <a:lnTo>
                  <a:pt x="21640" y="51917"/>
                </a:lnTo>
                <a:lnTo>
                  <a:pt x="22047" y="117868"/>
                </a:lnTo>
                <a:lnTo>
                  <a:pt x="23444" y="121869"/>
                </a:lnTo>
                <a:lnTo>
                  <a:pt x="28663" y="125488"/>
                </a:lnTo>
                <a:lnTo>
                  <a:pt x="32664" y="126479"/>
                </a:lnTo>
                <a:lnTo>
                  <a:pt x="36474" y="126479"/>
                </a:lnTo>
                <a:lnTo>
                  <a:pt x="36474" y="44500"/>
                </a:lnTo>
                <a:lnTo>
                  <a:pt x="36677" y="41490"/>
                </a:lnTo>
                <a:lnTo>
                  <a:pt x="37083" y="39293"/>
                </a:lnTo>
                <a:lnTo>
                  <a:pt x="37287" y="37287"/>
                </a:lnTo>
                <a:close/>
              </a:path>
              <a:path w="180975" h="187325">
                <a:moveTo>
                  <a:pt x="124269" y="102628"/>
                </a:moveTo>
                <a:lnTo>
                  <a:pt x="124269" y="95008"/>
                </a:lnTo>
                <a:lnTo>
                  <a:pt x="115252" y="98217"/>
                </a:lnTo>
                <a:lnTo>
                  <a:pt x="105179" y="101366"/>
                </a:lnTo>
                <a:lnTo>
                  <a:pt x="60758" y="111931"/>
                </a:lnTo>
                <a:lnTo>
                  <a:pt x="43294" y="113461"/>
                </a:lnTo>
                <a:lnTo>
                  <a:pt x="41287" y="113461"/>
                </a:lnTo>
                <a:lnTo>
                  <a:pt x="36474" y="48310"/>
                </a:lnTo>
                <a:lnTo>
                  <a:pt x="36474" y="126479"/>
                </a:lnTo>
                <a:lnTo>
                  <a:pt x="80975" y="118465"/>
                </a:lnTo>
                <a:lnTo>
                  <a:pt x="115658" y="106519"/>
                </a:lnTo>
                <a:lnTo>
                  <a:pt x="124269" y="102628"/>
                </a:lnTo>
                <a:close/>
              </a:path>
              <a:path w="180975" h="187325">
                <a:moveTo>
                  <a:pt x="140715" y="8216"/>
                </a:moveTo>
                <a:lnTo>
                  <a:pt x="139103" y="6413"/>
                </a:lnTo>
                <a:lnTo>
                  <a:pt x="135102" y="4938"/>
                </a:lnTo>
                <a:lnTo>
                  <a:pt x="132702" y="4013"/>
                </a:lnTo>
                <a:lnTo>
                  <a:pt x="129082" y="3009"/>
                </a:lnTo>
                <a:lnTo>
                  <a:pt x="119862" y="1003"/>
                </a:lnTo>
                <a:lnTo>
                  <a:pt x="115658" y="406"/>
                </a:lnTo>
                <a:lnTo>
                  <a:pt x="109042" y="0"/>
                </a:lnTo>
                <a:lnTo>
                  <a:pt x="105638" y="800"/>
                </a:lnTo>
                <a:lnTo>
                  <a:pt x="105232" y="2603"/>
                </a:lnTo>
                <a:lnTo>
                  <a:pt x="104635" y="4406"/>
                </a:lnTo>
                <a:lnTo>
                  <a:pt x="106438" y="6210"/>
                </a:lnTo>
                <a:lnTo>
                  <a:pt x="110248" y="8013"/>
                </a:lnTo>
                <a:lnTo>
                  <a:pt x="115252" y="10020"/>
                </a:lnTo>
                <a:lnTo>
                  <a:pt x="118668" y="11823"/>
                </a:lnTo>
                <a:lnTo>
                  <a:pt x="120865" y="13423"/>
                </a:lnTo>
                <a:lnTo>
                  <a:pt x="122872" y="15036"/>
                </a:lnTo>
                <a:lnTo>
                  <a:pt x="123875" y="18046"/>
                </a:lnTo>
                <a:lnTo>
                  <a:pt x="123875" y="22250"/>
                </a:lnTo>
                <a:lnTo>
                  <a:pt x="124269" y="102628"/>
                </a:lnTo>
                <a:lnTo>
                  <a:pt x="124675" y="158953"/>
                </a:lnTo>
                <a:lnTo>
                  <a:pt x="125082" y="166573"/>
                </a:lnTo>
                <a:lnTo>
                  <a:pt x="125882" y="174586"/>
                </a:lnTo>
                <a:lnTo>
                  <a:pt x="126479" y="182816"/>
                </a:lnTo>
                <a:lnTo>
                  <a:pt x="127889" y="186817"/>
                </a:lnTo>
                <a:lnTo>
                  <a:pt x="130086" y="186613"/>
                </a:lnTo>
                <a:lnTo>
                  <a:pt x="132892" y="186423"/>
                </a:lnTo>
                <a:lnTo>
                  <a:pt x="135102" y="182003"/>
                </a:lnTo>
                <a:lnTo>
                  <a:pt x="136702" y="172986"/>
                </a:lnTo>
                <a:lnTo>
                  <a:pt x="137752" y="165965"/>
                </a:lnTo>
                <a:lnTo>
                  <a:pt x="138302" y="160222"/>
                </a:lnTo>
                <a:lnTo>
                  <a:pt x="138302" y="17246"/>
                </a:lnTo>
                <a:lnTo>
                  <a:pt x="138709" y="13423"/>
                </a:lnTo>
                <a:lnTo>
                  <a:pt x="140715" y="8216"/>
                </a:lnTo>
                <a:close/>
              </a:path>
              <a:path w="180975" h="187325">
                <a:moveTo>
                  <a:pt x="180403" y="79375"/>
                </a:moveTo>
                <a:lnTo>
                  <a:pt x="177190" y="76974"/>
                </a:lnTo>
                <a:lnTo>
                  <a:pt x="170179" y="75565"/>
                </a:lnTo>
                <a:lnTo>
                  <a:pt x="167170" y="75171"/>
                </a:lnTo>
                <a:lnTo>
                  <a:pt x="163766" y="74968"/>
                </a:lnTo>
                <a:lnTo>
                  <a:pt x="159956" y="74968"/>
                </a:lnTo>
                <a:lnTo>
                  <a:pt x="155943" y="75171"/>
                </a:lnTo>
                <a:lnTo>
                  <a:pt x="153339" y="75768"/>
                </a:lnTo>
                <a:lnTo>
                  <a:pt x="150939" y="78181"/>
                </a:lnTo>
                <a:lnTo>
                  <a:pt x="148729" y="79184"/>
                </a:lnTo>
                <a:lnTo>
                  <a:pt x="146126" y="79781"/>
                </a:lnTo>
                <a:lnTo>
                  <a:pt x="143319" y="80378"/>
                </a:lnTo>
                <a:lnTo>
                  <a:pt x="140715" y="80987"/>
                </a:lnTo>
                <a:lnTo>
                  <a:pt x="138506" y="81178"/>
                </a:lnTo>
                <a:lnTo>
                  <a:pt x="138302" y="22250"/>
                </a:lnTo>
                <a:lnTo>
                  <a:pt x="138302" y="160222"/>
                </a:lnTo>
                <a:lnTo>
                  <a:pt x="138506" y="158073"/>
                </a:lnTo>
                <a:lnTo>
                  <a:pt x="138506" y="88595"/>
                </a:lnTo>
                <a:lnTo>
                  <a:pt x="174993" y="88595"/>
                </a:lnTo>
                <a:lnTo>
                  <a:pt x="178803" y="86791"/>
                </a:lnTo>
                <a:lnTo>
                  <a:pt x="179603" y="82981"/>
                </a:lnTo>
                <a:lnTo>
                  <a:pt x="180403" y="79375"/>
                </a:lnTo>
                <a:close/>
              </a:path>
              <a:path w="180975" h="187325">
                <a:moveTo>
                  <a:pt x="139103" y="140119"/>
                </a:moveTo>
                <a:lnTo>
                  <a:pt x="138506" y="88595"/>
                </a:lnTo>
                <a:lnTo>
                  <a:pt x="138506" y="158073"/>
                </a:lnTo>
                <a:lnTo>
                  <a:pt x="138953" y="149512"/>
                </a:lnTo>
                <a:lnTo>
                  <a:pt x="139103" y="140119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843148" y="5227154"/>
            <a:ext cx="177800" cy="187325"/>
          </a:xfrm>
          <a:custGeom>
            <a:avLst/>
            <a:gdLst/>
            <a:ahLst/>
            <a:cxnLst/>
            <a:rect l="l" t="t" r="r" b="b"/>
            <a:pathLst>
              <a:path w="177800" h="187325">
                <a:moveTo>
                  <a:pt x="37680" y="50114"/>
                </a:moveTo>
                <a:lnTo>
                  <a:pt x="37680" y="38481"/>
                </a:lnTo>
                <a:lnTo>
                  <a:pt x="37477" y="39890"/>
                </a:lnTo>
                <a:lnTo>
                  <a:pt x="35674" y="42087"/>
                </a:lnTo>
                <a:lnTo>
                  <a:pt x="35674" y="42291"/>
                </a:lnTo>
                <a:lnTo>
                  <a:pt x="29136" y="44473"/>
                </a:lnTo>
                <a:lnTo>
                  <a:pt x="17830" y="48310"/>
                </a:lnTo>
                <a:lnTo>
                  <a:pt x="10056" y="52474"/>
                </a:lnTo>
                <a:lnTo>
                  <a:pt x="4481" y="58953"/>
                </a:lnTo>
                <a:lnTo>
                  <a:pt x="1123" y="67727"/>
                </a:lnTo>
                <a:lnTo>
                  <a:pt x="0" y="78778"/>
                </a:lnTo>
                <a:lnTo>
                  <a:pt x="900" y="87423"/>
                </a:lnTo>
                <a:lnTo>
                  <a:pt x="3603" y="95057"/>
                </a:lnTo>
                <a:lnTo>
                  <a:pt x="8111" y="101718"/>
                </a:lnTo>
                <a:lnTo>
                  <a:pt x="14427" y="107442"/>
                </a:lnTo>
                <a:lnTo>
                  <a:pt x="15824" y="108335"/>
                </a:lnTo>
                <a:lnTo>
                  <a:pt x="15824" y="70358"/>
                </a:lnTo>
                <a:lnTo>
                  <a:pt x="18630" y="63538"/>
                </a:lnTo>
                <a:lnTo>
                  <a:pt x="29463" y="52717"/>
                </a:lnTo>
                <a:lnTo>
                  <a:pt x="36080" y="50187"/>
                </a:lnTo>
                <a:lnTo>
                  <a:pt x="37680" y="50114"/>
                </a:lnTo>
                <a:close/>
              </a:path>
              <a:path w="177800" h="187325">
                <a:moveTo>
                  <a:pt x="74155" y="108462"/>
                </a:moveTo>
                <a:lnTo>
                  <a:pt x="74155" y="86995"/>
                </a:lnTo>
                <a:lnTo>
                  <a:pt x="71551" y="93802"/>
                </a:lnTo>
                <a:lnTo>
                  <a:pt x="60731" y="104635"/>
                </a:lnTo>
                <a:lnTo>
                  <a:pt x="53911" y="107360"/>
                </a:lnTo>
                <a:lnTo>
                  <a:pt x="36080" y="107363"/>
                </a:lnTo>
                <a:lnTo>
                  <a:pt x="29463" y="104635"/>
                </a:lnTo>
                <a:lnTo>
                  <a:pt x="18630" y="93408"/>
                </a:lnTo>
                <a:lnTo>
                  <a:pt x="15824" y="86588"/>
                </a:lnTo>
                <a:lnTo>
                  <a:pt x="15824" y="108335"/>
                </a:lnTo>
                <a:lnTo>
                  <a:pt x="21641" y="112058"/>
                </a:lnTo>
                <a:lnTo>
                  <a:pt x="29136" y="115379"/>
                </a:lnTo>
                <a:lnTo>
                  <a:pt x="36894" y="117386"/>
                </a:lnTo>
                <a:lnTo>
                  <a:pt x="44894" y="118059"/>
                </a:lnTo>
                <a:lnTo>
                  <a:pt x="53043" y="117386"/>
                </a:lnTo>
                <a:lnTo>
                  <a:pt x="60929" y="115379"/>
                </a:lnTo>
                <a:lnTo>
                  <a:pt x="68513" y="112058"/>
                </a:lnTo>
                <a:lnTo>
                  <a:pt x="74155" y="108462"/>
                </a:lnTo>
                <a:close/>
              </a:path>
              <a:path w="177800" h="187325">
                <a:moveTo>
                  <a:pt x="56514" y="37084"/>
                </a:moveTo>
                <a:lnTo>
                  <a:pt x="56324" y="35877"/>
                </a:lnTo>
                <a:lnTo>
                  <a:pt x="55321" y="34074"/>
                </a:lnTo>
                <a:lnTo>
                  <a:pt x="53911" y="31470"/>
                </a:lnTo>
                <a:lnTo>
                  <a:pt x="50101" y="30060"/>
                </a:lnTo>
                <a:lnTo>
                  <a:pt x="37680" y="28922"/>
                </a:lnTo>
                <a:lnTo>
                  <a:pt x="36894" y="28960"/>
                </a:lnTo>
                <a:lnTo>
                  <a:pt x="33667" y="30657"/>
                </a:lnTo>
                <a:lnTo>
                  <a:pt x="33464" y="34467"/>
                </a:lnTo>
                <a:lnTo>
                  <a:pt x="33464" y="35877"/>
                </a:lnTo>
                <a:lnTo>
                  <a:pt x="34264" y="36880"/>
                </a:lnTo>
                <a:lnTo>
                  <a:pt x="36271" y="37776"/>
                </a:lnTo>
                <a:lnTo>
                  <a:pt x="37680" y="38481"/>
                </a:lnTo>
                <a:lnTo>
                  <a:pt x="37680" y="50114"/>
                </a:lnTo>
                <a:lnTo>
                  <a:pt x="53911" y="50114"/>
                </a:lnTo>
                <a:lnTo>
                  <a:pt x="54914" y="50504"/>
                </a:lnTo>
                <a:lnTo>
                  <a:pt x="54914" y="40081"/>
                </a:lnTo>
                <a:lnTo>
                  <a:pt x="55321" y="38684"/>
                </a:lnTo>
                <a:lnTo>
                  <a:pt x="56514" y="37084"/>
                </a:lnTo>
                <a:close/>
              </a:path>
              <a:path w="177800" h="187325">
                <a:moveTo>
                  <a:pt x="89992" y="78778"/>
                </a:moveTo>
                <a:lnTo>
                  <a:pt x="60731" y="44691"/>
                </a:lnTo>
                <a:lnTo>
                  <a:pt x="54914" y="42494"/>
                </a:lnTo>
                <a:lnTo>
                  <a:pt x="54914" y="50504"/>
                </a:lnTo>
                <a:lnTo>
                  <a:pt x="61125" y="52920"/>
                </a:lnTo>
                <a:lnTo>
                  <a:pt x="71551" y="64541"/>
                </a:lnTo>
                <a:lnTo>
                  <a:pt x="74155" y="71158"/>
                </a:lnTo>
                <a:lnTo>
                  <a:pt x="74155" y="108462"/>
                </a:lnTo>
                <a:lnTo>
                  <a:pt x="75755" y="107442"/>
                </a:lnTo>
                <a:lnTo>
                  <a:pt x="81955" y="101718"/>
                </a:lnTo>
                <a:lnTo>
                  <a:pt x="86407" y="95057"/>
                </a:lnTo>
                <a:lnTo>
                  <a:pt x="89092" y="87423"/>
                </a:lnTo>
                <a:lnTo>
                  <a:pt x="89992" y="78778"/>
                </a:lnTo>
                <a:close/>
              </a:path>
              <a:path w="177800" h="187325">
                <a:moveTo>
                  <a:pt x="137706" y="8216"/>
                </a:moveTo>
                <a:lnTo>
                  <a:pt x="136093" y="6413"/>
                </a:lnTo>
                <a:lnTo>
                  <a:pt x="132295" y="5003"/>
                </a:lnTo>
                <a:lnTo>
                  <a:pt x="129679" y="4000"/>
                </a:lnTo>
                <a:lnTo>
                  <a:pt x="126276" y="3009"/>
                </a:lnTo>
                <a:lnTo>
                  <a:pt x="117055" y="1003"/>
                </a:lnTo>
                <a:lnTo>
                  <a:pt x="112648" y="393"/>
                </a:lnTo>
                <a:lnTo>
                  <a:pt x="106032" y="0"/>
                </a:lnTo>
                <a:lnTo>
                  <a:pt x="102628" y="800"/>
                </a:lnTo>
                <a:lnTo>
                  <a:pt x="102222" y="2603"/>
                </a:lnTo>
                <a:lnTo>
                  <a:pt x="101625" y="4406"/>
                </a:lnTo>
                <a:lnTo>
                  <a:pt x="103428" y="6210"/>
                </a:lnTo>
                <a:lnTo>
                  <a:pt x="107429" y="8013"/>
                </a:lnTo>
                <a:lnTo>
                  <a:pt x="112445" y="10020"/>
                </a:lnTo>
                <a:lnTo>
                  <a:pt x="115849" y="11823"/>
                </a:lnTo>
                <a:lnTo>
                  <a:pt x="118059" y="13423"/>
                </a:lnTo>
                <a:lnTo>
                  <a:pt x="120065" y="15036"/>
                </a:lnTo>
                <a:lnTo>
                  <a:pt x="121069" y="18034"/>
                </a:lnTo>
                <a:lnTo>
                  <a:pt x="121069" y="22250"/>
                </a:lnTo>
                <a:lnTo>
                  <a:pt x="121665" y="158953"/>
                </a:lnTo>
                <a:lnTo>
                  <a:pt x="122072" y="166573"/>
                </a:lnTo>
                <a:lnTo>
                  <a:pt x="123672" y="182803"/>
                </a:lnTo>
                <a:lnTo>
                  <a:pt x="125069" y="186817"/>
                </a:lnTo>
                <a:lnTo>
                  <a:pt x="127279" y="186613"/>
                </a:lnTo>
                <a:lnTo>
                  <a:pt x="130086" y="186410"/>
                </a:lnTo>
                <a:lnTo>
                  <a:pt x="132295" y="182003"/>
                </a:lnTo>
                <a:lnTo>
                  <a:pt x="133896" y="172986"/>
                </a:lnTo>
                <a:lnTo>
                  <a:pt x="134946" y="165957"/>
                </a:lnTo>
                <a:lnTo>
                  <a:pt x="135496" y="160212"/>
                </a:lnTo>
                <a:lnTo>
                  <a:pt x="135496" y="17233"/>
                </a:lnTo>
                <a:lnTo>
                  <a:pt x="135902" y="13423"/>
                </a:lnTo>
                <a:lnTo>
                  <a:pt x="136905" y="10820"/>
                </a:lnTo>
                <a:lnTo>
                  <a:pt x="137706" y="8216"/>
                </a:lnTo>
                <a:close/>
              </a:path>
              <a:path w="177800" h="187325">
                <a:moveTo>
                  <a:pt x="177787" y="80581"/>
                </a:moveTo>
                <a:lnTo>
                  <a:pt x="174586" y="78168"/>
                </a:lnTo>
                <a:lnTo>
                  <a:pt x="167373" y="76771"/>
                </a:lnTo>
                <a:lnTo>
                  <a:pt x="164363" y="76365"/>
                </a:lnTo>
                <a:lnTo>
                  <a:pt x="160959" y="76161"/>
                </a:lnTo>
                <a:lnTo>
                  <a:pt x="157149" y="76161"/>
                </a:lnTo>
                <a:lnTo>
                  <a:pt x="153339" y="76365"/>
                </a:lnTo>
                <a:lnTo>
                  <a:pt x="150736" y="76974"/>
                </a:lnTo>
                <a:lnTo>
                  <a:pt x="149529" y="77965"/>
                </a:lnTo>
                <a:lnTo>
                  <a:pt x="148120" y="79375"/>
                </a:lnTo>
                <a:lnTo>
                  <a:pt x="145922" y="80378"/>
                </a:lnTo>
                <a:lnTo>
                  <a:pt x="143319" y="80975"/>
                </a:lnTo>
                <a:lnTo>
                  <a:pt x="140512" y="81584"/>
                </a:lnTo>
                <a:lnTo>
                  <a:pt x="137896" y="81978"/>
                </a:lnTo>
                <a:lnTo>
                  <a:pt x="135699" y="82181"/>
                </a:lnTo>
                <a:lnTo>
                  <a:pt x="135496" y="22250"/>
                </a:lnTo>
                <a:lnTo>
                  <a:pt x="135496" y="160212"/>
                </a:lnTo>
                <a:lnTo>
                  <a:pt x="135699" y="158062"/>
                </a:lnTo>
                <a:lnTo>
                  <a:pt x="135699" y="89801"/>
                </a:lnTo>
                <a:lnTo>
                  <a:pt x="172377" y="89801"/>
                </a:lnTo>
                <a:lnTo>
                  <a:pt x="176187" y="87998"/>
                </a:lnTo>
                <a:lnTo>
                  <a:pt x="176987" y="84188"/>
                </a:lnTo>
                <a:lnTo>
                  <a:pt x="177787" y="80581"/>
                </a:lnTo>
                <a:close/>
              </a:path>
              <a:path w="177800" h="187325">
                <a:moveTo>
                  <a:pt x="136296" y="140106"/>
                </a:moveTo>
                <a:lnTo>
                  <a:pt x="135699" y="89801"/>
                </a:lnTo>
                <a:lnTo>
                  <a:pt x="135699" y="158062"/>
                </a:lnTo>
                <a:lnTo>
                  <a:pt x="136146" y="149499"/>
                </a:lnTo>
                <a:lnTo>
                  <a:pt x="136296" y="140106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030575" y="5227154"/>
            <a:ext cx="180340" cy="187325"/>
          </a:xfrm>
          <a:custGeom>
            <a:avLst/>
            <a:gdLst/>
            <a:ahLst/>
            <a:cxnLst/>
            <a:rect l="l" t="t" r="r" b="b"/>
            <a:pathLst>
              <a:path w="180339" h="187325">
                <a:moveTo>
                  <a:pt x="76365" y="75650"/>
                </a:moveTo>
                <a:lnTo>
                  <a:pt x="76365" y="43891"/>
                </a:lnTo>
                <a:lnTo>
                  <a:pt x="68667" y="60323"/>
                </a:lnTo>
                <a:lnTo>
                  <a:pt x="60009" y="75663"/>
                </a:lnTo>
                <a:lnTo>
                  <a:pt x="29362" y="114953"/>
                </a:lnTo>
                <a:lnTo>
                  <a:pt x="203" y="139306"/>
                </a:lnTo>
                <a:lnTo>
                  <a:pt x="0" y="140703"/>
                </a:lnTo>
                <a:lnTo>
                  <a:pt x="4406" y="143522"/>
                </a:lnTo>
                <a:lnTo>
                  <a:pt x="8610" y="142506"/>
                </a:lnTo>
                <a:lnTo>
                  <a:pt x="14833" y="138912"/>
                </a:lnTo>
                <a:lnTo>
                  <a:pt x="51714" y="107429"/>
                </a:lnTo>
                <a:lnTo>
                  <a:pt x="72058" y="82280"/>
                </a:lnTo>
                <a:lnTo>
                  <a:pt x="76365" y="75650"/>
                </a:lnTo>
                <a:close/>
              </a:path>
              <a:path w="180339" h="187325">
                <a:moveTo>
                  <a:pt x="99415" y="37680"/>
                </a:moveTo>
                <a:lnTo>
                  <a:pt x="97815" y="35267"/>
                </a:lnTo>
                <a:lnTo>
                  <a:pt x="92405" y="33870"/>
                </a:lnTo>
                <a:lnTo>
                  <a:pt x="88798" y="33274"/>
                </a:lnTo>
                <a:lnTo>
                  <a:pt x="81178" y="32867"/>
                </a:lnTo>
                <a:lnTo>
                  <a:pt x="78168" y="33464"/>
                </a:lnTo>
                <a:lnTo>
                  <a:pt x="75971" y="34467"/>
                </a:lnTo>
                <a:lnTo>
                  <a:pt x="73355" y="35471"/>
                </a:lnTo>
                <a:lnTo>
                  <a:pt x="67348" y="36271"/>
                </a:lnTo>
                <a:lnTo>
                  <a:pt x="44446" y="36753"/>
                </a:lnTo>
                <a:lnTo>
                  <a:pt x="28054" y="36880"/>
                </a:lnTo>
                <a:lnTo>
                  <a:pt x="24257" y="36677"/>
                </a:lnTo>
                <a:lnTo>
                  <a:pt x="21043" y="36271"/>
                </a:lnTo>
                <a:lnTo>
                  <a:pt x="17830" y="36080"/>
                </a:lnTo>
                <a:lnTo>
                  <a:pt x="15430" y="35877"/>
                </a:lnTo>
                <a:lnTo>
                  <a:pt x="14033" y="35674"/>
                </a:lnTo>
                <a:lnTo>
                  <a:pt x="8610" y="35117"/>
                </a:lnTo>
                <a:lnTo>
                  <a:pt x="8013" y="35113"/>
                </a:lnTo>
                <a:lnTo>
                  <a:pt x="4813" y="35674"/>
                </a:lnTo>
                <a:lnTo>
                  <a:pt x="2006" y="38481"/>
                </a:lnTo>
                <a:lnTo>
                  <a:pt x="3403" y="40487"/>
                </a:lnTo>
                <a:lnTo>
                  <a:pt x="8216" y="42991"/>
                </a:lnTo>
                <a:lnTo>
                  <a:pt x="16230" y="47091"/>
                </a:lnTo>
                <a:lnTo>
                  <a:pt x="22047" y="48907"/>
                </a:lnTo>
                <a:lnTo>
                  <a:pt x="28054" y="48107"/>
                </a:lnTo>
                <a:lnTo>
                  <a:pt x="30861" y="47498"/>
                </a:lnTo>
                <a:lnTo>
                  <a:pt x="33477" y="46494"/>
                </a:lnTo>
                <a:lnTo>
                  <a:pt x="33667" y="46494"/>
                </a:lnTo>
                <a:lnTo>
                  <a:pt x="34671" y="46291"/>
                </a:lnTo>
                <a:lnTo>
                  <a:pt x="38277" y="45491"/>
                </a:lnTo>
                <a:lnTo>
                  <a:pt x="42494" y="45097"/>
                </a:lnTo>
                <a:lnTo>
                  <a:pt x="45097" y="44894"/>
                </a:lnTo>
                <a:lnTo>
                  <a:pt x="50114" y="44691"/>
                </a:lnTo>
                <a:lnTo>
                  <a:pt x="64744" y="44297"/>
                </a:lnTo>
                <a:lnTo>
                  <a:pt x="76365" y="43891"/>
                </a:lnTo>
                <a:lnTo>
                  <a:pt x="76365" y="75650"/>
                </a:lnTo>
                <a:lnTo>
                  <a:pt x="81537" y="67688"/>
                </a:lnTo>
                <a:lnTo>
                  <a:pt x="90601" y="51701"/>
                </a:lnTo>
                <a:lnTo>
                  <a:pt x="92405" y="48298"/>
                </a:lnTo>
                <a:lnTo>
                  <a:pt x="94615" y="44691"/>
                </a:lnTo>
                <a:lnTo>
                  <a:pt x="97015" y="41084"/>
                </a:lnTo>
                <a:lnTo>
                  <a:pt x="99415" y="37680"/>
                </a:lnTo>
                <a:close/>
              </a:path>
              <a:path w="180339" h="187325">
                <a:moveTo>
                  <a:pt x="139915" y="8204"/>
                </a:moveTo>
                <a:lnTo>
                  <a:pt x="138303" y="6400"/>
                </a:lnTo>
                <a:lnTo>
                  <a:pt x="134505" y="5003"/>
                </a:lnTo>
                <a:lnTo>
                  <a:pt x="131889" y="4000"/>
                </a:lnTo>
                <a:lnTo>
                  <a:pt x="128485" y="2997"/>
                </a:lnTo>
                <a:lnTo>
                  <a:pt x="119265" y="990"/>
                </a:lnTo>
                <a:lnTo>
                  <a:pt x="116255" y="596"/>
                </a:lnTo>
                <a:lnTo>
                  <a:pt x="114858" y="393"/>
                </a:lnTo>
                <a:lnTo>
                  <a:pt x="108242" y="0"/>
                </a:lnTo>
                <a:lnTo>
                  <a:pt x="104825" y="800"/>
                </a:lnTo>
                <a:lnTo>
                  <a:pt x="104432" y="2603"/>
                </a:lnTo>
                <a:lnTo>
                  <a:pt x="103835" y="4406"/>
                </a:lnTo>
                <a:lnTo>
                  <a:pt x="105638" y="6210"/>
                </a:lnTo>
                <a:lnTo>
                  <a:pt x="109435" y="8013"/>
                </a:lnTo>
                <a:lnTo>
                  <a:pt x="114452" y="10020"/>
                </a:lnTo>
                <a:lnTo>
                  <a:pt x="118059" y="11823"/>
                </a:lnTo>
                <a:lnTo>
                  <a:pt x="122072" y="15024"/>
                </a:lnTo>
                <a:lnTo>
                  <a:pt x="123075" y="18034"/>
                </a:lnTo>
                <a:lnTo>
                  <a:pt x="123075" y="158953"/>
                </a:lnTo>
                <a:lnTo>
                  <a:pt x="123469" y="166560"/>
                </a:lnTo>
                <a:lnTo>
                  <a:pt x="125082" y="182803"/>
                </a:lnTo>
                <a:lnTo>
                  <a:pt x="126479" y="186817"/>
                </a:lnTo>
                <a:lnTo>
                  <a:pt x="128689" y="186613"/>
                </a:lnTo>
                <a:lnTo>
                  <a:pt x="131495" y="186410"/>
                </a:lnTo>
                <a:lnTo>
                  <a:pt x="137706" y="140106"/>
                </a:lnTo>
                <a:lnTo>
                  <a:pt x="137706" y="17233"/>
                </a:lnTo>
                <a:lnTo>
                  <a:pt x="138112" y="13423"/>
                </a:lnTo>
                <a:lnTo>
                  <a:pt x="139115" y="10820"/>
                </a:lnTo>
                <a:lnTo>
                  <a:pt x="139915" y="8204"/>
                </a:lnTo>
                <a:close/>
              </a:path>
              <a:path w="180339" h="187325">
                <a:moveTo>
                  <a:pt x="179997" y="84582"/>
                </a:moveTo>
                <a:lnTo>
                  <a:pt x="176796" y="82181"/>
                </a:lnTo>
                <a:lnTo>
                  <a:pt x="169773" y="80772"/>
                </a:lnTo>
                <a:lnTo>
                  <a:pt x="166776" y="80378"/>
                </a:lnTo>
                <a:lnTo>
                  <a:pt x="163360" y="80175"/>
                </a:lnTo>
                <a:lnTo>
                  <a:pt x="159550" y="80175"/>
                </a:lnTo>
                <a:lnTo>
                  <a:pt x="155549" y="80378"/>
                </a:lnTo>
                <a:lnTo>
                  <a:pt x="152946" y="80975"/>
                </a:lnTo>
                <a:lnTo>
                  <a:pt x="151739" y="81978"/>
                </a:lnTo>
                <a:lnTo>
                  <a:pt x="150329" y="83375"/>
                </a:lnTo>
                <a:lnTo>
                  <a:pt x="148132" y="84188"/>
                </a:lnTo>
                <a:lnTo>
                  <a:pt x="145516" y="84785"/>
                </a:lnTo>
                <a:lnTo>
                  <a:pt x="142722" y="85382"/>
                </a:lnTo>
                <a:lnTo>
                  <a:pt x="140106" y="85991"/>
                </a:lnTo>
                <a:lnTo>
                  <a:pt x="137909" y="86182"/>
                </a:lnTo>
                <a:lnTo>
                  <a:pt x="137706" y="22237"/>
                </a:lnTo>
                <a:lnTo>
                  <a:pt x="137706" y="140106"/>
                </a:lnTo>
                <a:lnTo>
                  <a:pt x="137909" y="93802"/>
                </a:lnTo>
                <a:lnTo>
                  <a:pt x="174790" y="93802"/>
                </a:lnTo>
                <a:lnTo>
                  <a:pt x="178600" y="91998"/>
                </a:lnTo>
                <a:lnTo>
                  <a:pt x="179400" y="88188"/>
                </a:lnTo>
                <a:lnTo>
                  <a:pt x="179997" y="84582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302177" y="5227154"/>
            <a:ext cx="354596" cy="18581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258021" y="5564200"/>
            <a:ext cx="731634" cy="18682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00298" y="5529198"/>
            <a:ext cx="1228080" cy="22183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58828" y="3694506"/>
            <a:ext cx="196603" cy="15953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70754" y="933361"/>
            <a:ext cx="5522417" cy="552013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3203" y="7083791"/>
            <a:ext cx="60960" cy="83820"/>
          </a:xfrm>
          <a:custGeom>
            <a:avLst/>
            <a:gdLst/>
            <a:ahLst/>
            <a:cxnLst/>
            <a:rect l="l" t="t" r="r" b="b"/>
            <a:pathLst>
              <a:path w="60959" h="83820">
                <a:moveTo>
                  <a:pt x="48463" y="67665"/>
                </a:moveTo>
                <a:lnTo>
                  <a:pt x="38176" y="67665"/>
                </a:lnTo>
                <a:lnTo>
                  <a:pt x="38176" y="83324"/>
                </a:lnTo>
                <a:lnTo>
                  <a:pt x="48463" y="83324"/>
                </a:lnTo>
                <a:lnTo>
                  <a:pt x="48463" y="67665"/>
                </a:lnTo>
                <a:close/>
              </a:path>
              <a:path w="60959" h="83820">
                <a:moveTo>
                  <a:pt x="48463" y="0"/>
                </a:moveTo>
                <a:lnTo>
                  <a:pt x="37947" y="114"/>
                </a:lnTo>
                <a:lnTo>
                  <a:pt x="0" y="56007"/>
                </a:lnTo>
                <a:lnTo>
                  <a:pt x="0" y="67665"/>
                </a:lnTo>
                <a:lnTo>
                  <a:pt x="60921" y="67665"/>
                </a:lnTo>
                <a:lnTo>
                  <a:pt x="60921" y="58978"/>
                </a:lnTo>
                <a:lnTo>
                  <a:pt x="9829" y="58978"/>
                </a:lnTo>
                <a:lnTo>
                  <a:pt x="38176" y="16459"/>
                </a:lnTo>
                <a:lnTo>
                  <a:pt x="48463" y="16459"/>
                </a:lnTo>
                <a:lnTo>
                  <a:pt x="48463" y="0"/>
                </a:lnTo>
                <a:close/>
              </a:path>
              <a:path w="60959" h="83820">
                <a:moveTo>
                  <a:pt x="48463" y="16459"/>
                </a:moveTo>
                <a:lnTo>
                  <a:pt x="38176" y="16459"/>
                </a:lnTo>
                <a:lnTo>
                  <a:pt x="38176" y="58978"/>
                </a:lnTo>
                <a:lnTo>
                  <a:pt x="48463" y="58978"/>
                </a:lnTo>
                <a:lnTo>
                  <a:pt x="48463" y="164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0261" y="926922"/>
            <a:ext cx="5504726" cy="2752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5052" y="934288"/>
            <a:ext cx="2750820" cy="1381760"/>
          </a:xfrm>
          <a:custGeom>
            <a:avLst/>
            <a:gdLst/>
            <a:ahLst/>
            <a:cxnLst/>
            <a:rect l="l" t="t" r="r" b="b"/>
            <a:pathLst>
              <a:path w="2750820" h="1381760">
                <a:moveTo>
                  <a:pt x="1361986" y="0"/>
                </a:moveTo>
                <a:lnTo>
                  <a:pt x="5321" y="1375943"/>
                </a:lnTo>
                <a:lnTo>
                  <a:pt x="0" y="1381353"/>
                </a:lnTo>
                <a:lnTo>
                  <a:pt x="2750769" y="1381353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69459" y="4578870"/>
            <a:ext cx="3760470" cy="1885950"/>
          </a:xfrm>
          <a:custGeom>
            <a:avLst/>
            <a:gdLst/>
            <a:ahLst/>
            <a:cxnLst/>
            <a:rect l="l" t="t" r="r" b="b"/>
            <a:pathLst>
              <a:path w="3760470" h="1885950">
                <a:moveTo>
                  <a:pt x="3760266" y="1885657"/>
                </a:moveTo>
                <a:lnTo>
                  <a:pt x="1874608" y="0"/>
                </a:lnTo>
                <a:lnTo>
                  <a:pt x="0" y="1874608"/>
                </a:lnTo>
                <a:lnTo>
                  <a:pt x="3760266" y="188565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55821" y="0"/>
            <a:ext cx="1852930" cy="926465"/>
          </a:xfrm>
          <a:custGeom>
            <a:avLst/>
            <a:gdLst/>
            <a:ahLst/>
            <a:cxnLst/>
            <a:rect l="l" t="t" r="r" b="b"/>
            <a:pathLst>
              <a:path w="1852929" h="926465">
                <a:moveTo>
                  <a:pt x="1852358" y="0"/>
                </a:moveTo>
                <a:lnTo>
                  <a:pt x="0" y="0"/>
                </a:lnTo>
                <a:lnTo>
                  <a:pt x="926185" y="926172"/>
                </a:lnTo>
                <a:lnTo>
                  <a:pt x="1852358" y="0"/>
                </a:lnTo>
                <a:close/>
              </a:path>
            </a:pathLst>
          </a:custGeom>
          <a:solidFill>
            <a:srgbClr val="909B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9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793" y="1803450"/>
            <a:ext cx="356598" cy="3673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65275" y="184176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23152" y="12128"/>
                </a:moveTo>
                <a:lnTo>
                  <a:pt x="11036" y="0"/>
                </a:lnTo>
                <a:lnTo>
                  <a:pt x="0" y="11036"/>
                </a:lnTo>
                <a:lnTo>
                  <a:pt x="12128" y="23164"/>
                </a:lnTo>
                <a:lnTo>
                  <a:pt x="23152" y="1212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2579" y="1468902"/>
            <a:ext cx="328916" cy="333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3790" y="2503170"/>
            <a:ext cx="1056558" cy="1068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85783" y="6168974"/>
            <a:ext cx="140970" cy="136525"/>
          </a:xfrm>
          <a:custGeom>
            <a:avLst/>
            <a:gdLst/>
            <a:ahLst/>
            <a:cxnLst/>
            <a:rect l="l" t="t" r="r" b="b"/>
            <a:pathLst>
              <a:path w="140970" h="136525">
                <a:moveTo>
                  <a:pt x="77833" y="41109"/>
                </a:moveTo>
                <a:lnTo>
                  <a:pt x="53296" y="3727"/>
                </a:lnTo>
                <a:lnTo>
                  <a:pt x="38666" y="0"/>
                </a:lnTo>
                <a:lnTo>
                  <a:pt x="30671" y="372"/>
                </a:lnTo>
                <a:lnTo>
                  <a:pt x="0" y="31956"/>
                </a:lnTo>
                <a:lnTo>
                  <a:pt x="71" y="40208"/>
                </a:lnTo>
                <a:lnTo>
                  <a:pt x="1582" y="47891"/>
                </a:lnTo>
                <a:lnTo>
                  <a:pt x="4314" y="54933"/>
                </a:lnTo>
                <a:lnTo>
                  <a:pt x="7373" y="59848"/>
                </a:lnTo>
                <a:lnTo>
                  <a:pt x="7373" y="31026"/>
                </a:lnTo>
                <a:lnTo>
                  <a:pt x="9939" y="23888"/>
                </a:lnTo>
                <a:lnTo>
                  <a:pt x="22423" y="11404"/>
                </a:lnTo>
                <a:lnTo>
                  <a:pt x="30043" y="8356"/>
                </a:lnTo>
                <a:lnTo>
                  <a:pt x="46934" y="9245"/>
                </a:lnTo>
                <a:lnTo>
                  <a:pt x="69019" y="41033"/>
                </a:lnTo>
                <a:lnTo>
                  <a:pt x="69019" y="112552"/>
                </a:lnTo>
                <a:lnTo>
                  <a:pt x="70429" y="116141"/>
                </a:lnTo>
                <a:lnTo>
                  <a:pt x="72854" y="120992"/>
                </a:lnTo>
                <a:lnTo>
                  <a:pt x="73540" y="121909"/>
                </a:lnTo>
                <a:lnTo>
                  <a:pt x="73540" y="85547"/>
                </a:lnTo>
                <a:lnTo>
                  <a:pt x="75841" y="64886"/>
                </a:lnTo>
                <a:lnTo>
                  <a:pt x="77617" y="49136"/>
                </a:lnTo>
                <a:lnTo>
                  <a:pt x="77833" y="41109"/>
                </a:lnTo>
                <a:close/>
              </a:path>
              <a:path w="140970" h="136525">
                <a:moveTo>
                  <a:pt x="19172" y="61252"/>
                </a:moveTo>
                <a:lnTo>
                  <a:pt x="12453" y="54775"/>
                </a:lnTo>
                <a:lnTo>
                  <a:pt x="8745" y="47434"/>
                </a:lnTo>
                <a:lnTo>
                  <a:pt x="7373" y="31026"/>
                </a:lnTo>
                <a:lnTo>
                  <a:pt x="7373" y="59848"/>
                </a:lnTo>
                <a:lnTo>
                  <a:pt x="8277" y="61300"/>
                </a:lnTo>
                <a:lnTo>
                  <a:pt x="13482" y="66954"/>
                </a:lnTo>
                <a:lnTo>
                  <a:pt x="19172" y="61252"/>
                </a:lnTo>
                <a:close/>
              </a:path>
              <a:path w="140970" h="136525">
                <a:moveTo>
                  <a:pt x="69019" y="112552"/>
                </a:moveTo>
                <a:lnTo>
                  <a:pt x="69019" y="41033"/>
                </a:lnTo>
                <a:lnTo>
                  <a:pt x="68981" y="47536"/>
                </a:lnTo>
                <a:lnTo>
                  <a:pt x="65412" y="81546"/>
                </a:lnTo>
                <a:lnTo>
                  <a:pt x="64969" y="91286"/>
                </a:lnTo>
                <a:lnTo>
                  <a:pt x="65649" y="100306"/>
                </a:lnTo>
                <a:lnTo>
                  <a:pt x="67464" y="108594"/>
                </a:lnTo>
                <a:lnTo>
                  <a:pt x="69019" y="112552"/>
                </a:lnTo>
                <a:close/>
              </a:path>
              <a:path w="140970" h="136525">
                <a:moveTo>
                  <a:pt x="140457" y="81673"/>
                </a:moveTo>
                <a:lnTo>
                  <a:pt x="135199" y="76415"/>
                </a:lnTo>
                <a:lnTo>
                  <a:pt x="87066" y="124548"/>
                </a:lnTo>
                <a:lnTo>
                  <a:pt x="80339" y="115266"/>
                </a:lnTo>
                <a:lnTo>
                  <a:pt x="75833" y="105639"/>
                </a:lnTo>
                <a:lnTo>
                  <a:pt x="73573" y="95764"/>
                </a:lnTo>
                <a:lnTo>
                  <a:pt x="73540" y="85547"/>
                </a:lnTo>
                <a:lnTo>
                  <a:pt x="73540" y="121909"/>
                </a:lnTo>
                <a:lnTo>
                  <a:pt x="77922" y="127761"/>
                </a:lnTo>
                <a:lnTo>
                  <a:pt x="85656" y="136461"/>
                </a:lnTo>
                <a:lnTo>
                  <a:pt x="140457" y="81673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62802" y="6093859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55" y="87254"/>
                </a:moveTo>
                <a:lnTo>
                  <a:pt x="101989" y="43057"/>
                </a:lnTo>
                <a:lnTo>
                  <a:pt x="68611" y="12542"/>
                </a:lnTo>
                <a:lnTo>
                  <a:pt x="35700" y="0"/>
                </a:lnTo>
                <a:lnTo>
                  <a:pt x="25871" y="565"/>
                </a:lnTo>
                <a:lnTo>
                  <a:pt x="0" y="35695"/>
                </a:lnTo>
                <a:lnTo>
                  <a:pt x="2008" y="46616"/>
                </a:lnTo>
                <a:lnTo>
                  <a:pt x="6218" y="57510"/>
                </a:lnTo>
                <a:lnTo>
                  <a:pt x="8969" y="62337"/>
                </a:lnTo>
                <a:lnTo>
                  <a:pt x="8969" y="28785"/>
                </a:lnTo>
                <a:lnTo>
                  <a:pt x="11142" y="21638"/>
                </a:lnTo>
                <a:lnTo>
                  <a:pt x="15559" y="15551"/>
                </a:lnTo>
                <a:lnTo>
                  <a:pt x="21638" y="11134"/>
                </a:lnTo>
                <a:lnTo>
                  <a:pt x="28733" y="8977"/>
                </a:lnTo>
                <a:lnTo>
                  <a:pt x="36979" y="9020"/>
                </a:lnTo>
                <a:lnTo>
                  <a:pt x="74999" y="28733"/>
                </a:lnTo>
                <a:lnTo>
                  <a:pt x="101761" y="57785"/>
                </a:lnTo>
                <a:lnTo>
                  <a:pt x="113947" y="112555"/>
                </a:lnTo>
                <a:lnTo>
                  <a:pt x="119142" y="105725"/>
                </a:lnTo>
                <a:lnTo>
                  <a:pt x="122345" y="97036"/>
                </a:lnTo>
                <a:lnTo>
                  <a:pt x="122955" y="87254"/>
                </a:lnTo>
                <a:close/>
              </a:path>
              <a:path w="123189" h="123189">
                <a:moveTo>
                  <a:pt x="113947" y="112555"/>
                </a:moveTo>
                <a:lnTo>
                  <a:pt x="113947" y="94125"/>
                </a:lnTo>
                <a:lnTo>
                  <a:pt x="111724" y="101224"/>
                </a:lnTo>
                <a:lnTo>
                  <a:pt x="107278" y="107284"/>
                </a:lnTo>
                <a:lnTo>
                  <a:pt x="101220" y="111722"/>
                </a:lnTo>
                <a:lnTo>
                  <a:pt x="94243" y="113906"/>
                </a:lnTo>
                <a:lnTo>
                  <a:pt x="85975" y="113933"/>
                </a:lnTo>
                <a:lnTo>
                  <a:pt x="76760" y="111678"/>
                </a:lnTo>
                <a:lnTo>
                  <a:pt x="37974" y="85008"/>
                </a:lnTo>
                <a:lnTo>
                  <a:pt x="11304" y="46209"/>
                </a:lnTo>
                <a:lnTo>
                  <a:pt x="8969" y="28785"/>
                </a:lnTo>
                <a:lnTo>
                  <a:pt x="8969" y="62337"/>
                </a:lnTo>
                <a:lnTo>
                  <a:pt x="43064" y="101988"/>
                </a:lnTo>
                <a:lnTo>
                  <a:pt x="76353" y="120961"/>
                </a:lnTo>
                <a:lnTo>
                  <a:pt x="87254" y="122950"/>
                </a:lnTo>
                <a:lnTo>
                  <a:pt x="97037" y="122343"/>
                </a:lnTo>
                <a:lnTo>
                  <a:pt x="105727" y="119140"/>
                </a:lnTo>
                <a:lnTo>
                  <a:pt x="113349" y="113341"/>
                </a:lnTo>
                <a:lnTo>
                  <a:pt x="113947" y="112555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49901" y="6025629"/>
            <a:ext cx="104139" cy="104775"/>
          </a:xfrm>
          <a:custGeom>
            <a:avLst/>
            <a:gdLst/>
            <a:ahLst/>
            <a:cxnLst/>
            <a:rect l="l" t="t" r="r" b="b"/>
            <a:pathLst>
              <a:path w="104139" h="104775">
                <a:moveTo>
                  <a:pt x="8102" y="41848"/>
                </a:moveTo>
                <a:lnTo>
                  <a:pt x="8102" y="16256"/>
                </a:lnTo>
                <a:lnTo>
                  <a:pt x="7556" y="22733"/>
                </a:lnTo>
                <a:lnTo>
                  <a:pt x="6883" y="29337"/>
                </a:lnTo>
                <a:lnTo>
                  <a:pt x="4356" y="34810"/>
                </a:lnTo>
                <a:lnTo>
                  <a:pt x="0" y="39179"/>
                </a:lnTo>
                <a:lnTo>
                  <a:pt x="5384" y="44564"/>
                </a:lnTo>
                <a:lnTo>
                  <a:pt x="8102" y="41848"/>
                </a:lnTo>
                <a:close/>
              </a:path>
              <a:path w="104139" h="104775">
                <a:moveTo>
                  <a:pt x="103695" y="98996"/>
                </a:moveTo>
                <a:lnTo>
                  <a:pt x="4699" y="0"/>
                </a:lnTo>
                <a:lnTo>
                  <a:pt x="88" y="4610"/>
                </a:lnTo>
                <a:lnTo>
                  <a:pt x="5613" y="10134"/>
                </a:lnTo>
                <a:lnTo>
                  <a:pt x="8102" y="16256"/>
                </a:lnTo>
                <a:lnTo>
                  <a:pt x="8102" y="41848"/>
                </a:lnTo>
                <a:lnTo>
                  <a:pt x="21755" y="28206"/>
                </a:lnTo>
                <a:lnTo>
                  <a:pt x="98120" y="104571"/>
                </a:lnTo>
                <a:lnTo>
                  <a:pt x="103695" y="9899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15558" y="5941103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55" y="87254"/>
                </a:moveTo>
                <a:lnTo>
                  <a:pt x="101989" y="43057"/>
                </a:lnTo>
                <a:lnTo>
                  <a:pt x="68611" y="12542"/>
                </a:lnTo>
                <a:lnTo>
                  <a:pt x="35700" y="0"/>
                </a:lnTo>
                <a:lnTo>
                  <a:pt x="25871" y="565"/>
                </a:lnTo>
                <a:lnTo>
                  <a:pt x="0" y="35695"/>
                </a:lnTo>
                <a:lnTo>
                  <a:pt x="2008" y="46616"/>
                </a:lnTo>
                <a:lnTo>
                  <a:pt x="6218" y="57510"/>
                </a:lnTo>
                <a:lnTo>
                  <a:pt x="8969" y="62337"/>
                </a:lnTo>
                <a:lnTo>
                  <a:pt x="8969" y="28785"/>
                </a:lnTo>
                <a:lnTo>
                  <a:pt x="11142" y="21638"/>
                </a:lnTo>
                <a:lnTo>
                  <a:pt x="15559" y="15551"/>
                </a:lnTo>
                <a:lnTo>
                  <a:pt x="21638" y="11134"/>
                </a:lnTo>
                <a:lnTo>
                  <a:pt x="28733" y="8977"/>
                </a:lnTo>
                <a:lnTo>
                  <a:pt x="36979" y="9020"/>
                </a:lnTo>
                <a:lnTo>
                  <a:pt x="74999" y="28733"/>
                </a:lnTo>
                <a:lnTo>
                  <a:pt x="101761" y="57785"/>
                </a:lnTo>
                <a:lnTo>
                  <a:pt x="113947" y="112555"/>
                </a:lnTo>
                <a:lnTo>
                  <a:pt x="119142" y="105725"/>
                </a:lnTo>
                <a:lnTo>
                  <a:pt x="122345" y="97036"/>
                </a:lnTo>
                <a:lnTo>
                  <a:pt x="122955" y="87254"/>
                </a:lnTo>
                <a:close/>
              </a:path>
              <a:path w="123189" h="123189">
                <a:moveTo>
                  <a:pt x="113947" y="112555"/>
                </a:moveTo>
                <a:lnTo>
                  <a:pt x="113947" y="94125"/>
                </a:lnTo>
                <a:lnTo>
                  <a:pt x="111724" y="101224"/>
                </a:lnTo>
                <a:lnTo>
                  <a:pt x="107278" y="107284"/>
                </a:lnTo>
                <a:lnTo>
                  <a:pt x="101220" y="111722"/>
                </a:lnTo>
                <a:lnTo>
                  <a:pt x="94243" y="113906"/>
                </a:lnTo>
                <a:lnTo>
                  <a:pt x="85975" y="113933"/>
                </a:lnTo>
                <a:lnTo>
                  <a:pt x="76760" y="111678"/>
                </a:lnTo>
                <a:lnTo>
                  <a:pt x="37974" y="85008"/>
                </a:lnTo>
                <a:lnTo>
                  <a:pt x="11304" y="46209"/>
                </a:lnTo>
                <a:lnTo>
                  <a:pt x="8969" y="28785"/>
                </a:lnTo>
                <a:lnTo>
                  <a:pt x="8969" y="62337"/>
                </a:lnTo>
                <a:lnTo>
                  <a:pt x="43064" y="101988"/>
                </a:lnTo>
                <a:lnTo>
                  <a:pt x="76353" y="120961"/>
                </a:lnTo>
                <a:lnTo>
                  <a:pt x="87254" y="122950"/>
                </a:lnTo>
                <a:lnTo>
                  <a:pt x="97037" y="122343"/>
                </a:lnTo>
                <a:lnTo>
                  <a:pt x="105727" y="119140"/>
                </a:lnTo>
                <a:lnTo>
                  <a:pt x="113349" y="113341"/>
                </a:lnTo>
                <a:lnTo>
                  <a:pt x="113947" y="112555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87264" y="597641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152" y="12128"/>
                </a:moveTo>
                <a:lnTo>
                  <a:pt x="11036" y="0"/>
                </a:lnTo>
                <a:lnTo>
                  <a:pt x="0" y="11036"/>
                </a:lnTo>
                <a:lnTo>
                  <a:pt x="12128" y="23164"/>
                </a:lnTo>
                <a:lnTo>
                  <a:pt x="23152" y="1212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9537" y="5780557"/>
            <a:ext cx="107314" cy="160020"/>
          </a:xfrm>
          <a:custGeom>
            <a:avLst/>
            <a:gdLst/>
            <a:ahLst/>
            <a:cxnLst/>
            <a:rect l="l" t="t" r="r" b="b"/>
            <a:pathLst>
              <a:path w="107314" h="160020">
                <a:moveTo>
                  <a:pt x="66598" y="5384"/>
                </a:moveTo>
                <a:lnTo>
                  <a:pt x="61213" y="0"/>
                </a:lnTo>
                <a:lnTo>
                  <a:pt x="0" y="61214"/>
                </a:lnTo>
                <a:lnTo>
                  <a:pt x="11201" y="72416"/>
                </a:lnTo>
                <a:lnTo>
                  <a:pt x="11201" y="60782"/>
                </a:lnTo>
                <a:lnTo>
                  <a:pt x="66598" y="5384"/>
                </a:lnTo>
                <a:close/>
              </a:path>
              <a:path w="107314" h="160020">
                <a:moveTo>
                  <a:pt x="107276" y="58191"/>
                </a:moveTo>
                <a:lnTo>
                  <a:pt x="102031" y="52933"/>
                </a:lnTo>
                <a:lnTo>
                  <a:pt x="52692" y="102273"/>
                </a:lnTo>
                <a:lnTo>
                  <a:pt x="11201" y="60782"/>
                </a:lnTo>
                <a:lnTo>
                  <a:pt x="11201" y="72416"/>
                </a:lnTo>
                <a:lnTo>
                  <a:pt x="57937" y="119158"/>
                </a:lnTo>
                <a:lnTo>
                  <a:pt x="57937" y="107530"/>
                </a:lnTo>
                <a:lnTo>
                  <a:pt x="107276" y="58191"/>
                </a:lnTo>
                <a:close/>
              </a:path>
              <a:path w="107314" h="160020">
                <a:moveTo>
                  <a:pt x="104152" y="153987"/>
                </a:moveTo>
                <a:lnTo>
                  <a:pt x="57937" y="107530"/>
                </a:lnTo>
                <a:lnTo>
                  <a:pt x="57937" y="119158"/>
                </a:lnTo>
                <a:lnTo>
                  <a:pt x="98450" y="159677"/>
                </a:lnTo>
                <a:lnTo>
                  <a:pt x="104152" y="15398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55423" y="5751215"/>
            <a:ext cx="100965" cy="99695"/>
          </a:xfrm>
          <a:custGeom>
            <a:avLst/>
            <a:gdLst/>
            <a:ahLst/>
            <a:cxnLst/>
            <a:rect l="l" t="t" r="r" b="b"/>
            <a:pathLst>
              <a:path w="100964" h="99695">
                <a:moveTo>
                  <a:pt x="80747" y="19994"/>
                </a:moveTo>
                <a:lnTo>
                  <a:pt x="43333" y="30"/>
                </a:lnTo>
                <a:lnTo>
                  <a:pt x="34170" y="0"/>
                </a:lnTo>
                <a:lnTo>
                  <a:pt x="25739" y="1862"/>
                </a:lnTo>
                <a:lnTo>
                  <a:pt x="0" y="35081"/>
                </a:lnTo>
                <a:lnTo>
                  <a:pt x="382" y="44607"/>
                </a:lnTo>
                <a:lnTo>
                  <a:pt x="2537" y="53901"/>
                </a:lnTo>
                <a:lnTo>
                  <a:pt x="6463" y="62895"/>
                </a:lnTo>
                <a:lnTo>
                  <a:pt x="8154" y="65489"/>
                </a:lnTo>
                <a:lnTo>
                  <a:pt x="8154" y="41953"/>
                </a:lnTo>
                <a:lnTo>
                  <a:pt x="8243" y="34591"/>
                </a:lnTo>
                <a:lnTo>
                  <a:pt x="41326" y="7968"/>
                </a:lnTo>
                <a:lnTo>
                  <a:pt x="48990" y="9086"/>
                </a:lnTo>
                <a:lnTo>
                  <a:pt x="56227" y="11620"/>
                </a:lnTo>
                <a:lnTo>
                  <a:pt x="63011" y="15567"/>
                </a:lnTo>
                <a:lnTo>
                  <a:pt x="69317" y="20922"/>
                </a:lnTo>
                <a:lnTo>
                  <a:pt x="69317" y="31424"/>
                </a:lnTo>
                <a:lnTo>
                  <a:pt x="80747" y="19994"/>
                </a:lnTo>
                <a:close/>
              </a:path>
              <a:path w="100964" h="99695">
                <a:moveTo>
                  <a:pt x="69317" y="31424"/>
                </a:moveTo>
                <a:lnTo>
                  <a:pt x="69317" y="20922"/>
                </a:lnTo>
                <a:lnTo>
                  <a:pt x="20829" y="69410"/>
                </a:lnTo>
                <a:lnTo>
                  <a:pt x="15773" y="63307"/>
                </a:lnTo>
                <a:lnTo>
                  <a:pt x="11958" y="56696"/>
                </a:lnTo>
                <a:lnTo>
                  <a:pt x="9409" y="49577"/>
                </a:lnTo>
                <a:lnTo>
                  <a:pt x="8154" y="41953"/>
                </a:lnTo>
                <a:lnTo>
                  <a:pt x="8154" y="65489"/>
                </a:lnTo>
                <a:lnTo>
                  <a:pt x="12121" y="71575"/>
                </a:lnTo>
                <a:lnTo>
                  <a:pt x="19470" y="79926"/>
                </a:lnTo>
                <a:lnTo>
                  <a:pt x="25832" y="85529"/>
                </a:lnTo>
                <a:lnTo>
                  <a:pt x="25832" y="74909"/>
                </a:lnTo>
                <a:lnTo>
                  <a:pt x="69317" y="31424"/>
                </a:lnTo>
                <a:close/>
              </a:path>
              <a:path w="100964" h="99695">
                <a:moveTo>
                  <a:pt x="92638" y="82661"/>
                </a:moveTo>
                <a:lnTo>
                  <a:pt x="92638" y="64881"/>
                </a:lnTo>
                <a:lnTo>
                  <a:pt x="89419" y="74009"/>
                </a:lnTo>
                <a:lnTo>
                  <a:pt x="82652" y="82745"/>
                </a:lnTo>
                <a:lnTo>
                  <a:pt x="77591" y="86695"/>
                </a:lnTo>
                <a:lnTo>
                  <a:pt x="71668" y="89282"/>
                </a:lnTo>
                <a:lnTo>
                  <a:pt x="64863" y="90532"/>
                </a:lnTo>
                <a:lnTo>
                  <a:pt x="57151" y="90467"/>
                </a:lnTo>
                <a:lnTo>
                  <a:pt x="48621" y="88793"/>
                </a:lnTo>
                <a:lnTo>
                  <a:pt x="40549" y="85650"/>
                </a:lnTo>
                <a:lnTo>
                  <a:pt x="32948" y="81026"/>
                </a:lnTo>
                <a:lnTo>
                  <a:pt x="25832" y="74909"/>
                </a:lnTo>
                <a:lnTo>
                  <a:pt x="25832" y="85529"/>
                </a:lnTo>
                <a:lnTo>
                  <a:pt x="62688" y="99459"/>
                </a:lnTo>
                <a:lnTo>
                  <a:pt x="64863" y="99451"/>
                </a:lnTo>
                <a:lnTo>
                  <a:pt x="73173" y="97876"/>
                </a:lnTo>
                <a:lnTo>
                  <a:pt x="81115" y="94173"/>
                </a:lnTo>
                <a:lnTo>
                  <a:pt x="88304" y="88397"/>
                </a:lnTo>
                <a:lnTo>
                  <a:pt x="92638" y="82661"/>
                </a:lnTo>
                <a:close/>
              </a:path>
              <a:path w="100964" h="99695">
                <a:moveTo>
                  <a:pt x="100410" y="65594"/>
                </a:moveTo>
                <a:lnTo>
                  <a:pt x="99855" y="52764"/>
                </a:lnTo>
                <a:lnTo>
                  <a:pt x="94895" y="38981"/>
                </a:lnTo>
                <a:lnTo>
                  <a:pt x="88469" y="45407"/>
                </a:lnTo>
                <a:lnTo>
                  <a:pt x="92318" y="55351"/>
                </a:lnTo>
                <a:lnTo>
                  <a:pt x="92638" y="64881"/>
                </a:lnTo>
                <a:lnTo>
                  <a:pt x="92638" y="82661"/>
                </a:lnTo>
                <a:lnTo>
                  <a:pt x="96560" y="77471"/>
                </a:lnTo>
                <a:lnTo>
                  <a:pt x="100410" y="65594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4833" y="5670014"/>
            <a:ext cx="142240" cy="114935"/>
          </a:xfrm>
          <a:custGeom>
            <a:avLst/>
            <a:gdLst/>
            <a:ahLst/>
            <a:cxnLst/>
            <a:rect l="l" t="t" r="r" b="b"/>
            <a:pathLst>
              <a:path w="142239" h="114935">
                <a:moveTo>
                  <a:pt x="47434" y="63634"/>
                </a:moveTo>
                <a:lnTo>
                  <a:pt x="47434" y="51995"/>
                </a:lnTo>
                <a:lnTo>
                  <a:pt x="5816" y="10377"/>
                </a:lnTo>
                <a:lnTo>
                  <a:pt x="0" y="16194"/>
                </a:lnTo>
                <a:lnTo>
                  <a:pt x="47434" y="63634"/>
                </a:lnTo>
                <a:close/>
              </a:path>
              <a:path w="142239" h="114935">
                <a:moveTo>
                  <a:pt x="141689" y="64352"/>
                </a:moveTo>
                <a:lnTo>
                  <a:pt x="129131" y="28257"/>
                </a:lnTo>
                <a:lnTo>
                  <a:pt x="95704" y="2840"/>
                </a:lnTo>
                <a:lnTo>
                  <a:pt x="77229" y="0"/>
                </a:lnTo>
                <a:lnTo>
                  <a:pt x="68876" y="1530"/>
                </a:lnTo>
                <a:lnTo>
                  <a:pt x="43192" y="36844"/>
                </a:lnTo>
                <a:lnTo>
                  <a:pt x="44094" y="44299"/>
                </a:lnTo>
                <a:lnTo>
                  <a:pt x="47434" y="51995"/>
                </a:lnTo>
                <a:lnTo>
                  <a:pt x="47434" y="63634"/>
                </a:lnTo>
                <a:lnTo>
                  <a:pt x="50958" y="67159"/>
                </a:lnTo>
                <a:lnTo>
                  <a:pt x="50958" y="35764"/>
                </a:lnTo>
                <a:lnTo>
                  <a:pt x="52038" y="28875"/>
                </a:lnTo>
                <a:lnTo>
                  <a:pt x="78044" y="8679"/>
                </a:lnTo>
                <a:lnTo>
                  <a:pt x="85636" y="9221"/>
                </a:lnTo>
                <a:lnTo>
                  <a:pt x="121899" y="33216"/>
                </a:lnTo>
                <a:lnTo>
                  <a:pt x="133127" y="63762"/>
                </a:lnTo>
                <a:lnTo>
                  <a:pt x="133127" y="85171"/>
                </a:lnTo>
                <a:lnTo>
                  <a:pt x="136798" y="80553"/>
                </a:lnTo>
                <a:lnTo>
                  <a:pt x="140247" y="72864"/>
                </a:lnTo>
                <a:lnTo>
                  <a:pt x="141689" y="64352"/>
                </a:lnTo>
                <a:close/>
              </a:path>
              <a:path w="142239" h="114935">
                <a:moveTo>
                  <a:pt x="133127" y="85171"/>
                </a:moveTo>
                <a:lnTo>
                  <a:pt x="133127" y="63762"/>
                </a:lnTo>
                <a:lnTo>
                  <a:pt x="132048" y="70728"/>
                </a:lnTo>
                <a:lnTo>
                  <a:pt x="129282" y="77007"/>
                </a:lnTo>
                <a:lnTo>
                  <a:pt x="124840" y="82615"/>
                </a:lnTo>
                <a:lnTo>
                  <a:pt x="119234" y="87055"/>
                </a:lnTo>
                <a:lnTo>
                  <a:pt x="112968" y="89806"/>
                </a:lnTo>
                <a:lnTo>
                  <a:pt x="106036" y="90848"/>
                </a:lnTo>
                <a:lnTo>
                  <a:pt x="98437" y="90159"/>
                </a:lnTo>
                <a:lnTo>
                  <a:pt x="62174" y="66164"/>
                </a:lnTo>
                <a:lnTo>
                  <a:pt x="50958" y="35764"/>
                </a:lnTo>
                <a:lnTo>
                  <a:pt x="50958" y="67159"/>
                </a:lnTo>
                <a:lnTo>
                  <a:pt x="89865" y="106071"/>
                </a:lnTo>
                <a:lnTo>
                  <a:pt x="89865" y="94426"/>
                </a:lnTo>
                <a:lnTo>
                  <a:pt x="97307" y="97753"/>
                </a:lnTo>
                <a:lnTo>
                  <a:pt x="104762" y="98655"/>
                </a:lnTo>
                <a:lnTo>
                  <a:pt x="113439" y="97195"/>
                </a:lnTo>
                <a:lnTo>
                  <a:pt x="119557" y="96242"/>
                </a:lnTo>
                <a:lnTo>
                  <a:pt x="125895" y="92876"/>
                </a:lnTo>
                <a:lnTo>
                  <a:pt x="131343" y="87415"/>
                </a:lnTo>
                <a:lnTo>
                  <a:pt x="133127" y="85171"/>
                </a:lnTo>
                <a:close/>
              </a:path>
              <a:path w="142239" h="114935">
                <a:moveTo>
                  <a:pt x="104406" y="108980"/>
                </a:moveTo>
                <a:lnTo>
                  <a:pt x="89865" y="94426"/>
                </a:lnTo>
                <a:lnTo>
                  <a:pt x="89865" y="106071"/>
                </a:lnTo>
                <a:lnTo>
                  <a:pt x="98590" y="114797"/>
                </a:lnTo>
                <a:lnTo>
                  <a:pt x="104406" y="10898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02618" y="5598934"/>
            <a:ext cx="78105" cy="105410"/>
          </a:xfrm>
          <a:custGeom>
            <a:avLst/>
            <a:gdLst/>
            <a:ahLst/>
            <a:cxnLst/>
            <a:rect l="l" t="t" r="r" b="b"/>
            <a:pathLst>
              <a:path w="78104" h="105410">
                <a:moveTo>
                  <a:pt x="18084" y="51431"/>
                </a:moveTo>
                <a:lnTo>
                  <a:pt x="18084" y="39789"/>
                </a:lnTo>
                <a:lnTo>
                  <a:pt x="5829" y="27533"/>
                </a:lnTo>
                <a:lnTo>
                  <a:pt x="0" y="33350"/>
                </a:lnTo>
                <a:lnTo>
                  <a:pt x="18084" y="51431"/>
                </a:lnTo>
                <a:close/>
              </a:path>
              <a:path w="78104" h="105410">
                <a:moveTo>
                  <a:pt x="34429" y="6197"/>
                </a:moveTo>
                <a:lnTo>
                  <a:pt x="28244" y="0"/>
                </a:lnTo>
                <a:lnTo>
                  <a:pt x="23621" y="4356"/>
                </a:lnTo>
                <a:lnTo>
                  <a:pt x="20180" y="9397"/>
                </a:lnTo>
                <a:lnTo>
                  <a:pt x="18326" y="15303"/>
                </a:lnTo>
                <a:lnTo>
                  <a:pt x="15671" y="23075"/>
                </a:lnTo>
                <a:lnTo>
                  <a:pt x="15595" y="31241"/>
                </a:lnTo>
                <a:lnTo>
                  <a:pt x="18084" y="39789"/>
                </a:lnTo>
                <a:lnTo>
                  <a:pt x="18084" y="51431"/>
                </a:lnTo>
                <a:lnTo>
                  <a:pt x="23063" y="56409"/>
                </a:lnTo>
                <a:lnTo>
                  <a:pt x="23063" y="30225"/>
                </a:lnTo>
                <a:lnTo>
                  <a:pt x="24104" y="23266"/>
                </a:lnTo>
                <a:lnTo>
                  <a:pt x="24815" y="17437"/>
                </a:lnTo>
                <a:lnTo>
                  <a:pt x="28346" y="11747"/>
                </a:lnTo>
                <a:lnTo>
                  <a:pt x="34429" y="6197"/>
                </a:lnTo>
                <a:close/>
              </a:path>
              <a:path w="78104" h="105410">
                <a:moveTo>
                  <a:pt x="77482" y="99186"/>
                </a:moveTo>
                <a:lnTo>
                  <a:pt x="29400" y="51104"/>
                </a:lnTo>
                <a:lnTo>
                  <a:pt x="25920" y="45694"/>
                </a:lnTo>
                <a:lnTo>
                  <a:pt x="24498" y="40385"/>
                </a:lnTo>
                <a:lnTo>
                  <a:pt x="23240" y="35979"/>
                </a:lnTo>
                <a:lnTo>
                  <a:pt x="23063" y="30225"/>
                </a:lnTo>
                <a:lnTo>
                  <a:pt x="23063" y="56409"/>
                </a:lnTo>
                <a:lnTo>
                  <a:pt x="71666" y="105003"/>
                </a:lnTo>
                <a:lnTo>
                  <a:pt x="77482" y="9918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52211" y="5528398"/>
            <a:ext cx="126364" cy="114935"/>
          </a:xfrm>
          <a:custGeom>
            <a:avLst/>
            <a:gdLst/>
            <a:ahLst/>
            <a:cxnLst/>
            <a:rect l="l" t="t" r="r" b="b"/>
            <a:pathLst>
              <a:path w="126364" h="114935">
                <a:moveTo>
                  <a:pt x="102704" y="98738"/>
                </a:moveTo>
                <a:lnTo>
                  <a:pt x="102704" y="73367"/>
                </a:lnTo>
                <a:lnTo>
                  <a:pt x="102239" y="80353"/>
                </a:lnTo>
                <a:lnTo>
                  <a:pt x="100485" y="86729"/>
                </a:lnTo>
                <a:lnTo>
                  <a:pt x="97479" y="92489"/>
                </a:lnTo>
                <a:lnTo>
                  <a:pt x="93256" y="97624"/>
                </a:lnTo>
                <a:lnTo>
                  <a:pt x="87553" y="103327"/>
                </a:lnTo>
                <a:lnTo>
                  <a:pt x="80937" y="105905"/>
                </a:lnTo>
                <a:lnTo>
                  <a:pt x="66090" y="105130"/>
                </a:lnTo>
                <a:lnTo>
                  <a:pt x="59016" y="101688"/>
                </a:lnTo>
                <a:lnTo>
                  <a:pt x="5816" y="48488"/>
                </a:lnTo>
                <a:lnTo>
                  <a:pt x="0" y="54305"/>
                </a:lnTo>
                <a:lnTo>
                  <a:pt x="48082" y="102400"/>
                </a:lnTo>
                <a:lnTo>
                  <a:pt x="73469" y="114452"/>
                </a:lnTo>
                <a:lnTo>
                  <a:pt x="80281" y="114160"/>
                </a:lnTo>
                <a:lnTo>
                  <a:pt x="86529" y="112534"/>
                </a:lnTo>
                <a:lnTo>
                  <a:pt x="92252" y="109566"/>
                </a:lnTo>
                <a:lnTo>
                  <a:pt x="97485" y="105244"/>
                </a:lnTo>
                <a:lnTo>
                  <a:pt x="102704" y="98738"/>
                </a:lnTo>
                <a:close/>
              </a:path>
              <a:path w="126364" h="114935">
                <a:moveTo>
                  <a:pt x="125958" y="71653"/>
                </a:moveTo>
                <a:lnTo>
                  <a:pt x="54305" y="0"/>
                </a:lnTo>
                <a:lnTo>
                  <a:pt x="48488" y="5816"/>
                </a:lnTo>
                <a:lnTo>
                  <a:pt x="100076" y="57403"/>
                </a:lnTo>
                <a:lnTo>
                  <a:pt x="102603" y="64300"/>
                </a:lnTo>
                <a:lnTo>
                  <a:pt x="102704" y="73367"/>
                </a:lnTo>
                <a:lnTo>
                  <a:pt x="102704" y="98738"/>
                </a:lnTo>
                <a:lnTo>
                  <a:pt x="104466" y="96542"/>
                </a:lnTo>
                <a:lnTo>
                  <a:pt x="108685" y="87144"/>
                </a:lnTo>
                <a:lnTo>
                  <a:pt x="108826" y="86160"/>
                </a:lnTo>
                <a:lnTo>
                  <a:pt x="108826" y="66167"/>
                </a:lnTo>
                <a:lnTo>
                  <a:pt x="120142" y="77482"/>
                </a:lnTo>
                <a:lnTo>
                  <a:pt x="125958" y="71653"/>
                </a:lnTo>
                <a:close/>
              </a:path>
              <a:path w="126364" h="114935">
                <a:moveTo>
                  <a:pt x="110138" y="77027"/>
                </a:moveTo>
                <a:lnTo>
                  <a:pt x="108826" y="66167"/>
                </a:lnTo>
                <a:lnTo>
                  <a:pt x="108826" y="86160"/>
                </a:lnTo>
                <a:lnTo>
                  <a:pt x="110138" y="7702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43689" y="5460022"/>
            <a:ext cx="116205" cy="111125"/>
          </a:xfrm>
          <a:custGeom>
            <a:avLst/>
            <a:gdLst/>
            <a:ahLst/>
            <a:cxnLst/>
            <a:rect l="l" t="t" r="r" b="b"/>
            <a:pathLst>
              <a:path w="116204" h="111125">
                <a:moveTo>
                  <a:pt x="115836" y="58686"/>
                </a:moveTo>
                <a:lnTo>
                  <a:pt x="112712" y="57505"/>
                </a:lnTo>
                <a:lnTo>
                  <a:pt x="108458" y="54216"/>
                </a:lnTo>
                <a:lnTo>
                  <a:pt x="64147" y="9906"/>
                </a:lnTo>
                <a:lnTo>
                  <a:pt x="58367" y="5120"/>
                </a:lnTo>
                <a:lnTo>
                  <a:pt x="52157" y="1881"/>
                </a:lnTo>
                <a:lnTo>
                  <a:pt x="45525" y="177"/>
                </a:lnTo>
                <a:lnTo>
                  <a:pt x="38481" y="0"/>
                </a:lnTo>
                <a:lnTo>
                  <a:pt x="31751" y="1272"/>
                </a:lnTo>
                <a:lnTo>
                  <a:pt x="1294" y="32522"/>
                </a:lnTo>
                <a:lnTo>
                  <a:pt x="0" y="39827"/>
                </a:lnTo>
                <a:lnTo>
                  <a:pt x="151" y="47107"/>
                </a:lnTo>
                <a:lnTo>
                  <a:pt x="1735" y="53684"/>
                </a:lnTo>
                <a:lnTo>
                  <a:pt x="4788" y="59549"/>
                </a:lnTo>
                <a:lnTo>
                  <a:pt x="7264" y="62343"/>
                </a:lnTo>
                <a:lnTo>
                  <a:pt x="7264" y="46850"/>
                </a:lnTo>
                <a:lnTo>
                  <a:pt x="8140" y="39243"/>
                </a:lnTo>
                <a:lnTo>
                  <a:pt x="32448" y="9004"/>
                </a:lnTo>
                <a:lnTo>
                  <a:pt x="46748" y="8144"/>
                </a:lnTo>
                <a:lnTo>
                  <a:pt x="52425" y="10299"/>
                </a:lnTo>
                <a:lnTo>
                  <a:pt x="62128" y="20002"/>
                </a:lnTo>
                <a:lnTo>
                  <a:pt x="62128" y="38895"/>
                </a:lnTo>
                <a:lnTo>
                  <a:pt x="63055" y="37655"/>
                </a:lnTo>
                <a:lnTo>
                  <a:pt x="66103" y="32715"/>
                </a:lnTo>
                <a:lnTo>
                  <a:pt x="67106" y="29442"/>
                </a:lnTo>
                <a:lnTo>
                  <a:pt x="67106" y="24980"/>
                </a:lnTo>
                <a:lnTo>
                  <a:pt x="89331" y="47205"/>
                </a:lnTo>
                <a:lnTo>
                  <a:pt x="90627" y="54813"/>
                </a:lnTo>
                <a:lnTo>
                  <a:pt x="90627" y="86506"/>
                </a:lnTo>
                <a:lnTo>
                  <a:pt x="92252" y="83350"/>
                </a:lnTo>
                <a:lnTo>
                  <a:pt x="96202" y="67766"/>
                </a:lnTo>
                <a:lnTo>
                  <a:pt x="96202" y="54076"/>
                </a:lnTo>
                <a:lnTo>
                  <a:pt x="102120" y="60007"/>
                </a:lnTo>
                <a:lnTo>
                  <a:pt x="106768" y="63436"/>
                </a:lnTo>
                <a:lnTo>
                  <a:pt x="110020" y="64503"/>
                </a:lnTo>
                <a:lnTo>
                  <a:pt x="115836" y="58686"/>
                </a:lnTo>
                <a:close/>
              </a:path>
              <a:path w="116204" h="111125">
                <a:moveTo>
                  <a:pt x="15163" y="58877"/>
                </a:moveTo>
                <a:lnTo>
                  <a:pt x="9525" y="53479"/>
                </a:lnTo>
                <a:lnTo>
                  <a:pt x="7264" y="46850"/>
                </a:lnTo>
                <a:lnTo>
                  <a:pt x="7264" y="62343"/>
                </a:lnTo>
                <a:lnTo>
                  <a:pt x="9347" y="64693"/>
                </a:lnTo>
                <a:lnTo>
                  <a:pt x="15163" y="58877"/>
                </a:lnTo>
                <a:close/>
              </a:path>
              <a:path w="116204" h="111125">
                <a:moveTo>
                  <a:pt x="62128" y="38895"/>
                </a:moveTo>
                <a:lnTo>
                  <a:pt x="62128" y="20002"/>
                </a:lnTo>
                <a:lnTo>
                  <a:pt x="61468" y="26860"/>
                </a:lnTo>
                <a:lnTo>
                  <a:pt x="55549" y="35737"/>
                </a:lnTo>
                <a:lnTo>
                  <a:pt x="54305" y="37546"/>
                </a:lnTo>
                <a:lnTo>
                  <a:pt x="44450" y="50330"/>
                </a:lnTo>
                <a:lnTo>
                  <a:pt x="39420" y="56705"/>
                </a:lnTo>
                <a:lnTo>
                  <a:pt x="35864" y="61874"/>
                </a:lnTo>
                <a:lnTo>
                  <a:pt x="30530" y="72059"/>
                </a:lnTo>
                <a:lnTo>
                  <a:pt x="29337" y="78384"/>
                </a:lnTo>
                <a:lnTo>
                  <a:pt x="31318" y="91757"/>
                </a:lnTo>
                <a:lnTo>
                  <a:pt x="34709" y="98056"/>
                </a:lnTo>
                <a:lnTo>
                  <a:pt x="37668" y="100645"/>
                </a:lnTo>
                <a:lnTo>
                  <a:pt x="37668" y="76771"/>
                </a:lnTo>
                <a:lnTo>
                  <a:pt x="39281" y="70866"/>
                </a:lnTo>
                <a:lnTo>
                  <a:pt x="42926" y="65062"/>
                </a:lnTo>
                <a:lnTo>
                  <a:pt x="54368" y="49338"/>
                </a:lnTo>
                <a:lnTo>
                  <a:pt x="62128" y="38895"/>
                </a:lnTo>
                <a:close/>
              </a:path>
              <a:path w="116204" h="111125">
                <a:moveTo>
                  <a:pt x="90627" y="86506"/>
                </a:moveTo>
                <a:lnTo>
                  <a:pt x="90627" y="54813"/>
                </a:lnTo>
                <a:lnTo>
                  <a:pt x="88760" y="65557"/>
                </a:lnTo>
                <a:lnTo>
                  <a:pt x="87116" y="72449"/>
                </a:lnTo>
                <a:lnTo>
                  <a:pt x="59753" y="101028"/>
                </a:lnTo>
                <a:lnTo>
                  <a:pt x="54305" y="101892"/>
                </a:lnTo>
                <a:lnTo>
                  <a:pt x="49364" y="100101"/>
                </a:lnTo>
                <a:lnTo>
                  <a:pt x="45072" y="96050"/>
                </a:lnTo>
                <a:lnTo>
                  <a:pt x="41173" y="92405"/>
                </a:lnTo>
                <a:lnTo>
                  <a:pt x="39027" y="87820"/>
                </a:lnTo>
                <a:lnTo>
                  <a:pt x="38481" y="82598"/>
                </a:lnTo>
                <a:lnTo>
                  <a:pt x="37668" y="76771"/>
                </a:lnTo>
                <a:lnTo>
                  <a:pt x="37668" y="100645"/>
                </a:lnTo>
                <a:lnTo>
                  <a:pt x="40601" y="103212"/>
                </a:lnTo>
                <a:lnTo>
                  <a:pt x="46748" y="108648"/>
                </a:lnTo>
                <a:lnTo>
                  <a:pt x="53695" y="110527"/>
                </a:lnTo>
                <a:lnTo>
                  <a:pt x="54368" y="110436"/>
                </a:lnTo>
                <a:lnTo>
                  <a:pt x="61836" y="109181"/>
                </a:lnTo>
                <a:lnTo>
                  <a:pt x="88544" y="90551"/>
                </a:lnTo>
                <a:lnTo>
                  <a:pt x="90627" y="86506"/>
                </a:lnTo>
                <a:close/>
              </a:path>
              <a:path w="116204" h="111125">
                <a:moveTo>
                  <a:pt x="67411" y="28448"/>
                </a:moveTo>
                <a:lnTo>
                  <a:pt x="67106" y="24980"/>
                </a:lnTo>
                <a:lnTo>
                  <a:pt x="67106" y="29442"/>
                </a:lnTo>
                <a:lnTo>
                  <a:pt x="67411" y="28448"/>
                </a:lnTo>
                <a:close/>
              </a:path>
              <a:path w="116204" h="111125">
                <a:moveTo>
                  <a:pt x="97040" y="60248"/>
                </a:moveTo>
                <a:lnTo>
                  <a:pt x="96202" y="54076"/>
                </a:lnTo>
                <a:lnTo>
                  <a:pt x="96202" y="67766"/>
                </a:lnTo>
                <a:lnTo>
                  <a:pt x="96367" y="67106"/>
                </a:lnTo>
                <a:lnTo>
                  <a:pt x="97040" y="60248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10415" y="5391150"/>
            <a:ext cx="78105" cy="105410"/>
          </a:xfrm>
          <a:custGeom>
            <a:avLst/>
            <a:gdLst/>
            <a:ahLst/>
            <a:cxnLst/>
            <a:rect l="l" t="t" r="r" b="b"/>
            <a:pathLst>
              <a:path w="78104" h="105410">
                <a:moveTo>
                  <a:pt x="18084" y="51431"/>
                </a:moveTo>
                <a:lnTo>
                  <a:pt x="18084" y="39789"/>
                </a:lnTo>
                <a:lnTo>
                  <a:pt x="5829" y="27533"/>
                </a:lnTo>
                <a:lnTo>
                  <a:pt x="0" y="33350"/>
                </a:lnTo>
                <a:lnTo>
                  <a:pt x="18084" y="51431"/>
                </a:lnTo>
                <a:close/>
              </a:path>
              <a:path w="78104" h="105410">
                <a:moveTo>
                  <a:pt x="34429" y="6197"/>
                </a:moveTo>
                <a:lnTo>
                  <a:pt x="28244" y="0"/>
                </a:lnTo>
                <a:lnTo>
                  <a:pt x="23621" y="4356"/>
                </a:lnTo>
                <a:lnTo>
                  <a:pt x="20180" y="9397"/>
                </a:lnTo>
                <a:lnTo>
                  <a:pt x="18326" y="15303"/>
                </a:lnTo>
                <a:lnTo>
                  <a:pt x="15671" y="23075"/>
                </a:lnTo>
                <a:lnTo>
                  <a:pt x="15595" y="31241"/>
                </a:lnTo>
                <a:lnTo>
                  <a:pt x="18084" y="39789"/>
                </a:lnTo>
                <a:lnTo>
                  <a:pt x="18084" y="51431"/>
                </a:lnTo>
                <a:lnTo>
                  <a:pt x="23063" y="56409"/>
                </a:lnTo>
                <a:lnTo>
                  <a:pt x="23063" y="30225"/>
                </a:lnTo>
                <a:lnTo>
                  <a:pt x="24104" y="23266"/>
                </a:lnTo>
                <a:lnTo>
                  <a:pt x="24815" y="17437"/>
                </a:lnTo>
                <a:lnTo>
                  <a:pt x="28346" y="11747"/>
                </a:lnTo>
                <a:lnTo>
                  <a:pt x="34429" y="6197"/>
                </a:lnTo>
                <a:close/>
              </a:path>
              <a:path w="78104" h="105410">
                <a:moveTo>
                  <a:pt x="77482" y="99186"/>
                </a:moveTo>
                <a:lnTo>
                  <a:pt x="29400" y="51104"/>
                </a:lnTo>
                <a:lnTo>
                  <a:pt x="25920" y="45694"/>
                </a:lnTo>
                <a:lnTo>
                  <a:pt x="24498" y="40385"/>
                </a:lnTo>
                <a:lnTo>
                  <a:pt x="23240" y="35979"/>
                </a:lnTo>
                <a:lnTo>
                  <a:pt x="23063" y="30225"/>
                </a:lnTo>
                <a:lnTo>
                  <a:pt x="23063" y="56409"/>
                </a:lnTo>
                <a:lnTo>
                  <a:pt x="71666" y="105003"/>
                </a:lnTo>
                <a:lnTo>
                  <a:pt x="77482" y="9918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56719" y="5319128"/>
            <a:ext cx="120650" cy="154305"/>
          </a:xfrm>
          <a:custGeom>
            <a:avLst/>
            <a:gdLst/>
            <a:ahLst/>
            <a:cxnLst/>
            <a:rect l="l" t="t" r="r" b="b"/>
            <a:pathLst>
              <a:path w="120650" h="154304">
                <a:moveTo>
                  <a:pt x="91020" y="99986"/>
                </a:moveTo>
                <a:lnTo>
                  <a:pt x="91020" y="91147"/>
                </a:lnTo>
                <a:lnTo>
                  <a:pt x="6426" y="52616"/>
                </a:lnTo>
                <a:lnTo>
                  <a:pt x="0" y="59042"/>
                </a:lnTo>
                <a:lnTo>
                  <a:pt x="91020" y="99986"/>
                </a:lnTo>
                <a:close/>
              </a:path>
              <a:path w="120650" h="154304">
                <a:moveTo>
                  <a:pt x="120027" y="137845"/>
                </a:moveTo>
                <a:lnTo>
                  <a:pt x="118719" y="132422"/>
                </a:lnTo>
                <a:lnTo>
                  <a:pt x="59042" y="0"/>
                </a:lnTo>
                <a:lnTo>
                  <a:pt x="52616" y="6426"/>
                </a:lnTo>
                <a:lnTo>
                  <a:pt x="91020" y="91147"/>
                </a:lnTo>
                <a:lnTo>
                  <a:pt x="91020" y="99986"/>
                </a:lnTo>
                <a:lnTo>
                  <a:pt x="96075" y="102260"/>
                </a:lnTo>
                <a:lnTo>
                  <a:pt x="109194" y="130898"/>
                </a:lnTo>
                <a:lnTo>
                  <a:pt x="112090" y="137426"/>
                </a:lnTo>
                <a:lnTo>
                  <a:pt x="112331" y="142036"/>
                </a:lnTo>
                <a:lnTo>
                  <a:pt x="112331" y="152549"/>
                </a:lnTo>
                <a:lnTo>
                  <a:pt x="117221" y="147650"/>
                </a:lnTo>
                <a:lnTo>
                  <a:pt x="119100" y="144437"/>
                </a:lnTo>
                <a:lnTo>
                  <a:pt x="119557" y="141020"/>
                </a:lnTo>
                <a:lnTo>
                  <a:pt x="120027" y="137845"/>
                </a:lnTo>
                <a:close/>
              </a:path>
              <a:path w="120650" h="154304">
                <a:moveTo>
                  <a:pt x="112331" y="152549"/>
                </a:moveTo>
                <a:lnTo>
                  <a:pt x="112331" y="142036"/>
                </a:lnTo>
                <a:lnTo>
                  <a:pt x="105664" y="148704"/>
                </a:lnTo>
                <a:lnTo>
                  <a:pt x="110921" y="153962"/>
                </a:lnTo>
                <a:lnTo>
                  <a:pt x="112331" y="15254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0" y="761"/>
            <a:ext cx="939165" cy="938530"/>
          </a:xfrm>
          <a:custGeom>
            <a:avLst/>
            <a:gdLst/>
            <a:ahLst/>
            <a:cxnLst/>
            <a:rect l="l" t="t" r="r" b="b"/>
            <a:pathLst>
              <a:path w="939165" h="938530">
                <a:moveTo>
                  <a:pt x="938861" y="0"/>
                </a:moveTo>
                <a:lnTo>
                  <a:pt x="0" y="938322"/>
                </a:lnTo>
              </a:path>
            </a:pathLst>
          </a:custGeom>
          <a:ln w="6349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47036" y="761"/>
            <a:ext cx="3655695" cy="3669665"/>
          </a:xfrm>
          <a:custGeom>
            <a:avLst/>
            <a:gdLst/>
            <a:ahLst/>
            <a:cxnLst/>
            <a:rect l="l" t="t" r="r" b="b"/>
            <a:pathLst>
              <a:path w="3655695" h="3669665">
                <a:moveTo>
                  <a:pt x="3655656" y="0"/>
                </a:moveTo>
                <a:lnTo>
                  <a:pt x="0" y="3669588"/>
                </a:lnTo>
              </a:path>
            </a:pathLst>
          </a:custGeom>
          <a:ln w="6350">
            <a:solidFill>
              <a:srgbClr val="246EB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66988" y="3688410"/>
            <a:ext cx="5450840" cy="0"/>
          </a:xfrm>
          <a:custGeom>
            <a:avLst/>
            <a:gdLst/>
            <a:ahLst/>
            <a:cxnLst/>
            <a:rect l="l" t="t" r="r" b="b"/>
            <a:pathLst>
              <a:path w="5450840">
                <a:moveTo>
                  <a:pt x="0" y="0"/>
                </a:moveTo>
                <a:lnTo>
                  <a:pt x="5450344" y="0"/>
                </a:lnTo>
              </a:path>
            </a:pathLst>
          </a:custGeom>
          <a:ln w="6350">
            <a:solidFill>
              <a:srgbClr val="246EB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29040" y="3679380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9004" y="0"/>
                </a:moveTo>
                <a:lnTo>
                  <a:pt x="0" y="9029"/>
                </a:lnTo>
                <a:lnTo>
                  <a:pt x="12649" y="9029"/>
                </a:lnTo>
              </a:path>
            </a:pathLst>
          </a:custGeom>
          <a:ln w="635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29981" y="36884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36" y="0"/>
                </a:lnTo>
              </a:path>
            </a:pathLst>
          </a:custGeom>
          <a:ln w="635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82552" y="737902"/>
            <a:ext cx="5710555" cy="5707380"/>
          </a:xfrm>
          <a:custGeom>
            <a:avLst/>
            <a:gdLst/>
            <a:ahLst/>
            <a:cxnLst/>
            <a:rect l="l" t="t" r="r" b="b"/>
            <a:pathLst>
              <a:path w="5710555" h="5707380">
                <a:moveTo>
                  <a:pt x="5710275" y="0"/>
                </a:moveTo>
                <a:lnTo>
                  <a:pt x="0" y="5706991"/>
                </a:lnTo>
              </a:path>
            </a:pathLst>
          </a:custGeom>
          <a:ln w="6350">
            <a:solidFill>
              <a:srgbClr val="246EB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1783" y="2431059"/>
            <a:ext cx="682960" cy="89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2859" y="2431059"/>
            <a:ext cx="163156" cy="890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81314" y="2433573"/>
            <a:ext cx="19050" cy="84455"/>
          </a:xfrm>
          <a:custGeom>
            <a:avLst/>
            <a:gdLst/>
            <a:ahLst/>
            <a:cxnLst/>
            <a:rect l="l" t="t" r="r" b="b"/>
            <a:pathLst>
              <a:path w="19050" h="84455">
                <a:moveTo>
                  <a:pt x="18618" y="84010"/>
                </a:moveTo>
                <a:lnTo>
                  <a:pt x="18618" y="0"/>
                </a:lnTo>
                <a:lnTo>
                  <a:pt x="14706" y="0"/>
                </a:lnTo>
                <a:lnTo>
                  <a:pt x="14706" y="4686"/>
                </a:lnTo>
                <a:lnTo>
                  <a:pt x="13169" y="8343"/>
                </a:lnTo>
                <a:lnTo>
                  <a:pt x="10185" y="10858"/>
                </a:lnTo>
                <a:lnTo>
                  <a:pt x="7099" y="13373"/>
                </a:lnTo>
                <a:lnTo>
                  <a:pt x="3695" y="14630"/>
                </a:lnTo>
                <a:lnTo>
                  <a:pt x="0" y="14630"/>
                </a:lnTo>
                <a:lnTo>
                  <a:pt x="0" y="19202"/>
                </a:lnTo>
                <a:lnTo>
                  <a:pt x="13881" y="19202"/>
                </a:lnTo>
                <a:lnTo>
                  <a:pt x="13881" y="84010"/>
                </a:lnTo>
                <a:lnTo>
                  <a:pt x="18618" y="840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35632" y="2431630"/>
            <a:ext cx="181051" cy="88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40547" y="2433573"/>
            <a:ext cx="19050" cy="84455"/>
          </a:xfrm>
          <a:custGeom>
            <a:avLst/>
            <a:gdLst/>
            <a:ahLst/>
            <a:cxnLst/>
            <a:rect l="l" t="t" r="r" b="b"/>
            <a:pathLst>
              <a:path w="19050" h="84455">
                <a:moveTo>
                  <a:pt x="18618" y="84010"/>
                </a:moveTo>
                <a:lnTo>
                  <a:pt x="18618" y="0"/>
                </a:lnTo>
                <a:lnTo>
                  <a:pt x="14706" y="0"/>
                </a:lnTo>
                <a:lnTo>
                  <a:pt x="14706" y="4686"/>
                </a:lnTo>
                <a:lnTo>
                  <a:pt x="13169" y="8343"/>
                </a:lnTo>
                <a:lnTo>
                  <a:pt x="10185" y="10858"/>
                </a:lnTo>
                <a:lnTo>
                  <a:pt x="7099" y="13373"/>
                </a:lnTo>
                <a:lnTo>
                  <a:pt x="3695" y="14630"/>
                </a:lnTo>
                <a:lnTo>
                  <a:pt x="0" y="14630"/>
                </a:lnTo>
                <a:lnTo>
                  <a:pt x="0" y="19202"/>
                </a:lnTo>
                <a:lnTo>
                  <a:pt x="13881" y="19202"/>
                </a:lnTo>
                <a:lnTo>
                  <a:pt x="13881" y="84010"/>
                </a:lnTo>
                <a:lnTo>
                  <a:pt x="18618" y="840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35187" y="2426030"/>
            <a:ext cx="188658" cy="1028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76830" y="2426030"/>
            <a:ext cx="78181" cy="1005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75077" y="2430602"/>
            <a:ext cx="90525" cy="960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8570" y="2624429"/>
            <a:ext cx="148647" cy="861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26355" y="2627744"/>
            <a:ext cx="81469" cy="805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62444" y="2624531"/>
            <a:ext cx="128278" cy="858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19022" y="2706611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4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59344" y="2622257"/>
            <a:ext cx="48260" cy="85725"/>
          </a:xfrm>
          <a:custGeom>
            <a:avLst/>
            <a:gdLst/>
            <a:ahLst/>
            <a:cxnLst/>
            <a:rect l="l" t="t" r="r" b="b"/>
            <a:pathLst>
              <a:path w="48259" h="85725">
                <a:moveTo>
                  <a:pt x="45580" y="17830"/>
                </a:moveTo>
                <a:lnTo>
                  <a:pt x="43624" y="12115"/>
                </a:lnTo>
                <a:lnTo>
                  <a:pt x="34975" y="2514"/>
                </a:lnTo>
                <a:lnTo>
                  <a:pt x="29324" y="0"/>
                </a:lnTo>
                <a:lnTo>
                  <a:pt x="15849" y="0"/>
                </a:lnTo>
                <a:lnTo>
                  <a:pt x="10287" y="2743"/>
                </a:lnTo>
                <a:lnTo>
                  <a:pt x="1955" y="13144"/>
                </a:lnTo>
                <a:lnTo>
                  <a:pt x="0" y="18859"/>
                </a:lnTo>
                <a:lnTo>
                  <a:pt x="317" y="25145"/>
                </a:lnTo>
                <a:lnTo>
                  <a:pt x="5041" y="25145"/>
                </a:lnTo>
                <a:lnTo>
                  <a:pt x="5041" y="19545"/>
                </a:lnTo>
                <a:lnTo>
                  <a:pt x="6591" y="14859"/>
                </a:lnTo>
                <a:lnTo>
                  <a:pt x="12966" y="7315"/>
                </a:lnTo>
                <a:lnTo>
                  <a:pt x="17081" y="5372"/>
                </a:lnTo>
                <a:lnTo>
                  <a:pt x="27673" y="5372"/>
                </a:lnTo>
                <a:lnTo>
                  <a:pt x="32207" y="7315"/>
                </a:lnTo>
                <a:lnTo>
                  <a:pt x="38989" y="14859"/>
                </a:lnTo>
                <a:lnTo>
                  <a:pt x="40640" y="19316"/>
                </a:lnTo>
                <a:lnTo>
                  <a:pt x="40640" y="38743"/>
                </a:lnTo>
                <a:lnTo>
                  <a:pt x="43205" y="35318"/>
                </a:lnTo>
                <a:lnTo>
                  <a:pt x="44958" y="30403"/>
                </a:lnTo>
                <a:lnTo>
                  <a:pt x="45580" y="17830"/>
                </a:lnTo>
                <a:close/>
              </a:path>
              <a:path w="48259" h="85725">
                <a:moveTo>
                  <a:pt x="40640" y="38743"/>
                </a:moveTo>
                <a:lnTo>
                  <a:pt x="40640" y="19316"/>
                </a:lnTo>
                <a:lnTo>
                  <a:pt x="40322" y="24460"/>
                </a:lnTo>
                <a:lnTo>
                  <a:pt x="40017" y="28574"/>
                </a:lnTo>
                <a:lnTo>
                  <a:pt x="38785" y="32232"/>
                </a:lnTo>
                <a:lnTo>
                  <a:pt x="34874" y="37719"/>
                </a:lnTo>
                <a:lnTo>
                  <a:pt x="32092" y="40462"/>
                </a:lnTo>
                <a:lnTo>
                  <a:pt x="16154" y="53378"/>
                </a:lnTo>
                <a:lnTo>
                  <a:pt x="9880" y="58521"/>
                </a:lnTo>
                <a:lnTo>
                  <a:pt x="5664" y="64122"/>
                </a:lnTo>
                <a:lnTo>
                  <a:pt x="2578" y="73266"/>
                </a:lnTo>
                <a:lnTo>
                  <a:pt x="1854" y="78295"/>
                </a:lnTo>
                <a:lnTo>
                  <a:pt x="1447" y="85267"/>
                </a:lnTo>
                <a:lnTo>
                  <a:pt x="7099" y="85267"/>
                </a:lnTo>
                <a:lnTo>
                  <a:pt x="7099" y="80810"/>
                </a:lnTo>
                <a:lnTo>
                  <a:pt x="7823" y="71208"/>
                </a:lnTo>
                <a:lnTo>
                  <a:pt x="11417" y="63779"/>
                </a:lnTo>
                <a:lnTo>
                  <a:pt x="17907" y="58521"/>
                </a:lnTo>
                <a:lnTo>
                  <a:pt x="35077" y="44805"/>
                </a:lnTo>
                <a:lnTo>
                  <a:pt x="38582" y="41490"/>
                </a:lnTo>
                <a:lnTo>
                  <a:pt x="40640" y="38743"/>
                </a:lnTo>
                <a:close/>
              </a:path>
              <a:path w="48259" h="85725">
                <a:moveTo>
                  <a:pt x="5143" y="25145"/>
                </a:moveTo>
                <a:lnTo>
                  <a:pt x="5041" y="19545"/>
                </a:lnTo>
                <a:lnTo>
                  <a:pt x="5041" y="25145"/>
                </a:lnTo>
                <a:close/>
              </a:path>
              <a:path w="48259" h="85725">
                <a:moveTo>
                  <a:pt x="47942" y="85267"/>
                </a:moveTo>
                <a:lnTo>
                  <a:pt x="47942" y="80810"/>
                </a:lnTo>
                <a:lnTo>
                  <a:pt x="7099" y="80810"/>
                </a:lnTo>
                <a:lnTo>
                  <a:pt x="7099" y="85267"/>
                </a:lnTo>
                <a:lnTo>
                  <a:pt x="47942" y="852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59534" y="2621572"/>
            <a:ext cx="1305318" cy="1082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8568" y="2812072"/>
            <a:ext cx="163161" cy="890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47031" y="2814586"/>
            <a:ext cx="19050" cy="84455"/>
          </a:xfrm>
          <a:custGeom>
            <a:avLst/>
            <a:gdLst/>
            <a:ahLst/>
            <a:cxnLst/>
            <a:rect l="l" t="t" r="r" b="b"/>
            <a:pathLst>
              <a:path w="19050" h="84455">
                <a:moveTo>
                  <a:pt x="18618" y="84010"/>
                </a:moveTo>
                <a:lnTo>
                  <a:pt x="18618" y="0"/>
                </a:lnTo>
                <a:lnTo>
                  <a:pt x="14706" y="0"/>
                </a:lnTo>
                <a:lnTo>
                  <a:pt x="14706" y="4686"/>
                </a:lnTo>
                <a:lnTo>
                  <a:pt x="13169" y="8343"/>
                </a:lnTo>
                <a:lnTo>
                  <a:pt x="10185" y="10858"/>
                </a:lnTo>
                <a:lnTo>
                  <a:pt x="7099" y="13373"/>
                </a:lnTo>
                <a:lnTo>
                  <a:pt x="3695" y="14630"/>
                </a:lnTo>
                <a:lnTo>
                  <a:pt x="0" y="14630"/>
                </a:lnTo>
                <a:lnTo>
                  <a:pt x="0" y="19202"/>
                </a:lnTo>
                <a:lnTo>
                  <a:pt x="13881" y="19202"/>
                </a:lnTo>
                <a:lnTo>
                  <a:pt x="13881" y="84010"/>
                </a:lnTo>
                <a:lnTo>
                  <a:pt x="18618" y="840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01350" y="2812643"/>
            <a:ext cx="181043" cy="881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06258" y="2814586"/>
            <a:ext cx="19050" cy="84455"/>
          </a:xfrm>
          <a:custGeom>
            <a:avLst/>
            <a:gdLst/>
            <a:ahLst/>
            <a:cxnLst/>
            <a:rect l="l" t="t" r="r" b="b"/>
            <a:pathLst>
              <a:path w="19050" h="84455">
                <a:moveTo>
                  <a:pt x="18618" y="84010"/>
                </a:moveTo>
                <a:lnTo>
                  <a:pt x="18618" y="0"/>
                </a:lnTo>
                <a:lnTo>
                  <a:pt x="14706" y="0"/>
                </a:lnTo>
                <a:lnTo>
                  <a:pt x="14706" y="4686"/>
                </a:lnTo>
                <a:lnTo>
                  <a:pt x="13169" y="8343"/>
                </a:lnTo>
                <a:lnTo>
                  <a:pt x="10185" y="10858"/>
                </a:lnTo>
                <a:lnTo>
                  <a:pt x="7099" y="13373"/>
                </a:lnTo>
                <a:lnTo>
                  <a:pt x="3695" y="14630"/>
                </a:lnTo>
                <a:lnTo>
                  <a:pt x="0" y="14630"/>
                </a:lnTo>
                <a:lnTo>
                  <a:pt x="0" y="19202"/>
                </a:lnTo>
                <a:lnTo>
                  <a:pt x="13881" y="19202"/>
                </a:lnTo>
                <a:lnTo>
                  <a:pt x="13881" y="84010"/>
                </a:lnTo>
                <a:lnTo>
                  <a:pt x="18618" y="840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28697" y="3799509"/>
            <a:ext cx="696328" cy="1028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22028" y="3799509"/>
            <a:ext cx="81775" cy="9829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25520" y="3799509"/>
            <a:ext cx="294004" cy="1028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03142" y="3799509"/>
            <a:ext cx="1835213" cy="11304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38476" y="3990009"/>
            <a:ext cx="1027049" cy="11304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32494" y="4185539"/>
            <a:ext cx="2222512" cy="1095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2596" y="4379023"/>
            <a:ext cx="128282" cy="858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89174" y="4461090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63038" y="4371365"/>
            <a:ext cx="2490584" cy="11772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19256" y="4394225"/>
            <a:ext cx="8890" cy="56515"/>
          </a:xfrm>
          <a:custGeom>
            <a:avLst/>
            <a:gdLst/>
            <a:ahLst/>
            <a:cxnLst/>
            <a:rect l="l" t="t" r="r" b="b"/>
            <a:pathLst>
              <a:path w="8889" h="56514">
                <a:moveTo>
                  <a:pt x="8534" y="56235"/>
                </a:moveTo>
                <a:lnTo>
                  <a:pt x="8534" y="47091"/>
                </a:lnTo>
                <a:lnTo>
                  <a:pt x="0" y="47091"/>
                </a:lnTo>
                <a:lnTo>
                  <a:pt x="0" y="56235"/>
                </a:lnTo>
                <a:lnTo>
                  <a:pt x="8534" y="56235"/>
                </a:lnTo>
                <a:close/>
              </a:path>
              <a:path w="8889" h="56514">
                <a:moveTo>
                  <a:pt x="8636" y="9144"/>
                </a:moveTo>
                <a:lnTo>
                  <a:pt x="8636" y="0"/>
                </a:lnTo>
                <a:lnTo>
                  <a:pt x="101" y="0"/>
                </a:lnTo>
                <a:lnTo>
                  <a:pt x="101" y="9144"/>
                </a:lnTo>
                <a:lnTo>
                  <a:pt x="8636" y="91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27973" y="4566551"/>
            <a:ext cx="951852" cy="1094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08121" y="4651590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0" y="0"/>
                </a:moveTo>
                <a:lnTo>
                  <a:pt x="0" y="10287"/>
                </a:lnTo>
                <a:lnTo>
                  <a:pt x="9359" y="10287"/>
                </a:lnTo>
                <a:lnTo>
                  <a:pt x="9359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259759" y="4651819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60">
                <a:moveTo>
                  <a:pt x="9359" y="11544"/>
                </a:moveTo>
                <a:lnTo>
                  <a:pt x="9359" y="0"/>
                </a:lnTo>
                <a:lnTo>
                  <a:pt x="0" y="0"/>
                </a:lnTo>
                <a:lnTo>
                  <a:pt x="0" y="10172"/>
                </a:lnTo>
                <a:lnTo>
                  <a:pt x="5448" y="10172"/>
                </a:lnTo>
                <a:lnTo>
                  <a:pt x="5448" y="21046"/>
                </a:lnTo>
                <a:lnTo>
                  <a:pt x="7099" y="19316"/>
                </a:lnTo>
                <a:lnTo>
                  <a:pt x="8026" y="16916"/>
                </a:lnTo>
                <a:lnTo>
                  <a:pt x="8953" y="14744"/>
                </a:lnTo>
                <a:lnTo>
                  <a:pt x="9359" y="11544"/>
                </a:lnTo>
                <a:close/>
              </a:path>
              <a:path w="9525" h="22860">
                <a:moveTo>
                  <a:pt x="5448" y="21046"/>
                </a:moveTo>
                <a:lnTo>
                  <a:pt x="5448" y="13258"/>
                </a:lnTo>
                <a:lnTo>
                  <a:pt x="5143" y="15316"/>
                </a:lnTo>
                <a:lnTo>
                  <a:pt x="3708" y="17716"/>
                </a:lnTo>
                <a:lnTo>
                  <a:pt x="2260" y="18973"/>
                </a:lnTo>
                <a:lnTo>
                  <a:pt x="101" y="20231"/>
                </a:lnTo>
                <a:lnTo>
                  <a:pt x="2463" y="22745"/>
                </a:lnTo>
                <a:lnTo>
                  <a:pt x="5245" y="21259"/>
                </a:lnTo>
                <a:lnTo>
                  <a:pt x="5448" y="210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301110" y="4569409"/>
            <a:ext cx="145465" cy="859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984432" y="6557835"/>
            <a:ext cx="1568767" cy="10287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984432" y="6755079"/>
            <a:ext cx="745350" cy="8467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803849" y="6748335"/>
            <a:ext cx="200469" cy="10286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79" y="933361"/>
            <a:ext cx="0" cy="5520690"/>
          </a:xfrm>
          <a:custGeom>
            <a:avLst/>
            <a:gdLst/>
            <a:ahLst/>
            <a:cxnLst/>
            <a:rect l="l" t="t" r="r" b="b"/>
            <a:pathLst>
              <a:path h="5520690">
                <a:moveTo>
                  <a:pt x="0" y="0"/>
                </a:moveTo>
                <a:lnTo>
                  <a:pt x="0" y="5520131"/>
                </a:lnTo>
              </a:path>
            </a:pathLst>
          </a:custGeom>
          <a:ln w="3175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158224" y="7085163"/>
            <a:ext cx="55880" cy="84455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10058" y="60921"/>
                </a:moveTo>
                <a:lnTo>
                  <a:pt x="0" y="60921"/>
                </a:lnTo>
                <a:lnTo>
                  <a:pt x="914" y="66713"/>
                </a:lnTo>
                <a:lnTo>
                  <a:pt x="3733" y="72034"/>
                </a:lnTo>
                <a:lnTo>
                  <a:pt x="13182" y="81711"/>
                </a:lnTo>
                <a:lnTo>
                  <a:pt x="19697" y="84124"/>
                </a:lnTo>
                <a:lnTo>
                  <a:pt x="34785" y="84124"/>
                </a:lnTo>
                <a:lnTo>
                  <a:pt x="41084" y="81648"/>
                </a:lnTo>
                <a:lnTo>
                  <a:pt x="49066" y="74866"/>
                </a:lnTo>
                <a:lnTo>
                  <a:pt x="22440" y="74866"/>
                </a:lnTo>
                <a:lnTo>
                  <a:pt x="18364" y="73418"/>
                </a:lnTo>
                <a:lnTo>
                  <a:pt x="12268" y="67627"/>
                </a:lnTo>
                <a:lnTo>
                  <a:pt x="10515" y="64427"/>
                </a:lnTo>
                <a:lnTo>
                  <a:pt x="10058" y="60921"/>
                </a:lnTo>
                <a:close/>
              </a:path>
              <a:path w="55879" h="84454">
                <a:moveTo>
                  <a:pt x="50262" y="36347"/>
                </a:moveTo>
                <a:lnTo>
                  <a:pt x="32956" y="36347"/>
                </a:lnTo>
                <a:lnTo>
                  <a:pt x="36969" y="38227"/>
                </a:lnTo>
                <a:lnTo>
                  <a:pt x="42684" y="45783"/>
                </a:lnTo>
                <a:lnTo>
                  <a:pt x="44119" y="50368"/>
                </a:lnTo>
                <a:lnTo>
                  <a:pt x="44119" y="61341"/>
                </a:lnTo>
                <a:lnTo>
                  <a:pt x="42570" y="65913"/>
                </a:lnTo>
                <a:lnTo>
                  <a:pt x="36398" y="73075"/>
                </a:lnTo>
                <a:lnTo>
                  <a:pt x="32423" y="74866"/>
                </a:lnTo>
                <a:lnTo>
                  <a:pt x="49066" y="74866"/>
                </a:lnTo>
                <a:lnTo>
                  <a:pt x="52743" y="71742"/>
                </a:lnTo>
                <a:lnTo>
                  <a:pt x="55664" y="64693"/>
                </a:lnTo>
                <a:lnTo>
                  <a:pt x="55664" y="45415"/>
                </a:lnTo>
                <a:lnTo>
                  <a:pt x="52806" y="38227"/>
                </a:lnTo>
                <a:lnTo>
                  <a:pt x="50262" y="36347"/>
                </a:lnTo>
                <a:close/>
              </a:path>
              <a:path w="55879" h="84454">
                <a:moveTo>
                  <a:pt x="52463" y="0"/>
                </a:moveTo>
                <a:lnTo>
                  <a:pt x="8686" y="0"/>
                </a:lnTo>
                <a:lnTo>
                  <a:pt x="2057" y="43319"/>
                </a:lnTo>
                <a:lnTo>
                  <a:pt x="11887" y="43434"/>
                </a:lnTo>
                <a:lnTo>
                  <a:pt x="13411" y="41376"/>
                </a:lnTo>
                <a:lnTo>
                  <a:pt x="15443" y="39674"/>
                </a:lnTo>
                <a:lnTo>
                  <a:pt x="20548" y="37007"/>
                </a:lnTo>
                <a:lnTo>
                  <a:pt x="23812" y="36347"/>
                </a:lnTo>
                <a:lnTo>
                  <a:pt x="50262" y="36347"/>
                </a:lnTo>
                <a:lnTo>
                  <a:pt x="43456" y="31318"/>
                </a:lnTo>
                <a:lnTo>
                  <a:pt x="14058" y="31318"/>
                </a:lnTo>
                <a:lnTo>
                  <a:pt x="17487" y="9486"/>
                </a:lnTo>
                <a:lnTo>
                  <a:pt x="52463" y="9486"/>
                </a:lnTo>
                <a:lnTo>
                  <a:pt x="52463" y="0"/>
                </a:lnTo>
                <a:close/>
              </a:path>
              <a:path w="55879" h="84454">
                <a:moveTo>
                  <a:pt x="28689" y="26936"/>
                </a:moveTo>
                <a:lnTo>
                  <a:pt x="25793" y="27165"/>
                </a:lnTo>
                <a:lnTo>
                  <a:pt x="19697" y="28384"/>
                </a:lnTo>
                <a:lnTo>
                  <a:pt x="16802" y="29565"/>
                </a:lnTo>
                <a:lnTo>
                  <a:pt x="14058" y="31318"/>
                </a:lnTo>
                <a:lnTo>
                  <a:pt x="43456" y="31318"/>
                </a:lnTo>
                <a:lnTo>
                  <a:pt x="41376" y="29781"/>
                </a:lnTo>
                <a:lnTo>
                  <a:pt x="36156" y="27470"/>
                </a:lnTo>
                <a:lnTo>
                  <a:pt x="31432" y="27089"/>
                </a:lnTo>
                <a:lnTo>
                  <a:pt x="28689" y="26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882453" y="5246153"/>
            <a:ext cx="101041" cy="12085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113886" y="5681662"/>
            <a:ext cx="131762" cy="12457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0843" y="2240038"/>
            <a:ext cx="2626360" cy="1313180"/>
          </a:xfrm>
          <a:custGeom>
            <a:avLst/>
            <a:gdLst/>
            <a:ahLst/>
            <a:cxnLst/>
            <a:rect l="l" t="t" r="r" b="b"/>
            <a:pathLst>
              <a:path w="2626359" h="1313179">
                <a:moveTo>
                  <a:pt x="2626182" y="1313091"/>
                </a:moveTo>
                <a:lnTo>
                  <a:pt x="1313091" y="0"/>
                </a:lnTo>
                <a:lnTo>
                  <a:pt x="0" y="1313091"/>
                </a:lnTo>
                <a:lnTo>
                  <a:pt x="2626182" y="1313091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181" y="5507307"/>
            <a:ext cx="100129" cy="1350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0357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3017" y="652585"/>
            <a:ext cx="112598" cy="199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6570" y="652585"/>
            <a:ext cx="98628" cy="199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9064" y="70231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758"/>
                </a:lnTo>
              </a:path>
            </a:pathLst>
          </a:custGeom>
          <a:ln w="2346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7329" y="652585"/>
            <a:ext cx="23495" cy="27305"/>
          </a:xfrm>
          <a:custGeom>
            <a:avLst/>
            <a:gdLst/>
            <a:ahLst/>
            <a:cxnLst/>
            <a:rect l="l" t="t" r="r" b="b"/>
            <a:pathLst>
              <a:path w="23494" h="27304">
                <a:moveTo>
                  <a:pt x="23469" y="26822"/>
                </a:moveTo>
                <a:lnTo>
                  <a:pt x="23469" y="0"/>
                </a:lnTo>
                <a:lnTo>
                  <a:pt x="0" y="0"/>
                </a:lnTo>
                <a:lnTo>
                  <a:pt x="0" y="26822"/>
                </a:lnTo>
                <a:lnTo>
                  <a:pt x="23469" y="2682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6061" y="652585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04"/>
                </a:lnTo>
              </a:path>
            </a:pathLst>
          </a:custGeom>
          <a:ln w="2346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2663" y="698408"/>
            <a:ext cx="345617" cy="1575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71750" y="698412"/>
            <a:ext cx="104216" cy="2028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01113" y="652585"/>
            <a:ext cx="224637" cy="2486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0" y="1182560"/>
            <a:ext cx="714375" cy="714375"/>
          </a:xfrm>
          <a:custGeom>
            <a:avLst/>
            <a:gdLst/>
            <a:ahLst/>
            <a:cxnLst/>
            <a:rect l="l" t="t" r="r" b="b"/>
            <a:pathLst>
              <a:path w="714375" h="714375">
                <a:moveTo>
                  <a:pt x="0" y="714167"/>
                </a:moveTo>
                <a:lnTo>
                  <a:pt x="714159" y="0"/>
                </a:lnTo>
                <a:lnTo>
                  <a:pt x="0" y="71416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1408" y="4501769"/>
            <a:ext cx="3057525" cy="3057525"/>
          </a:xfrm>
          <a:custGeom>
            <a:avLst/>
            <a:gdLst/>
            <a:ahLst/>
            <a:cxnLst/>
            <a:rect l="l" t="t" r="r" b="b"/>
            <a:pathLst>
              <a:path w="3057525" h="3057525">
                <a:moveTo>
                  <a:pt x="3057271" y="3057271"/>
                </a:moveTo>
                <a:lnTo>
                  <a:pt x="0" y="0"/>
                </a:lnTo>
                <a:lnTo>
                  <a:pt x="3057271" y="3057271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07069" y="1830285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2085747"/>
                </a:moveTo>
                <a:lnTo>
                  <a:pt x="2085759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07069" y="1830285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2085759" y="0"/>
                </a:moveTo>
                <a:lnTo>
                  <a:pt x="0" y="2085747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0" y="762"/>
            <a:ext cx="6865620" cy="6865620"/>
          </a:xfrm>
          <a:custGeom>
            <a:avLst/>
            <a:gdLst/>
            <a:ahLst/>
            <a:cxnLst/>
            <a:rect l="l" t="t" r="r" b="b"/>
            <a:pathLst>
              <a:path w="6865620" h="6865620">
                <a:moveTo>
                  <a:pt x="0" y="6865404"/>
                </a:moveTo>
                <a:lnTo>
                  <a:pt x="6865404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0" y="762"/>
            <a:ext cx="6865620" cy="6865620"/>
          </a:xfrm>
          <a:custGeom>
            <a:avLst/>
            <a:gdLst/>
            <a:ahLst/>
            <a:cxnLst/>
            <a:rect l="l" t="t" r="r" b="b"/>
            <a:pathLst>
              <a:path w="6865620" h="6865620">
                <a:moveTo>
                  <a:pt x="6865404" y="0"/>
                </a:moveTo>
                <a:lnTo>
                  <a:pt x="0" y="6865404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0" y="930097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0361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8017" y="400951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0357" y="393280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8015" y="940942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0359" y="93327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8017" y="670953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5" h="259715">
                <a:moveTo>
                  <a:pt x="0" y="259156"/>
                </a:moveTo>
                <a:lnTo>
                  <a:pt x="259156" y="259156"/>
                </a:lnTo>
                <a:lnTo>
                  <a:pt x="259156" y="0"/>
                </a:lnTo>
                <a:lnTo>
                  <a:pt x="222133" y="37022"/>
                </a:lnTo>
                <a:lnTo>
                  <a:pt x="185111" y="74044"/>
                </a:lnTo>
                <a:lnTo>
                  <a:pt x="148089" y="111066"/>
                </a:lnTo>
                <a:lnTo>
                  <a:pt x="111066" y="148089"/>
                </a:lnTo>
                <a:lnTo>
                  <a:pt x="74044" y="185111"/>
                </a:lnTo>
                <a:lnTo>
                  <a:pt x="37022" y="222133"/>
                </a:lnTo>
                <a:lnTo>
                  <a:pt x="0" y="259156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0357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60361" y="66328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270002" y="270001"/>
                </a:moveTo>
                <a:lnTo>
                  <a:pt x="270002" y="0"/>
                </a:lnTo>
                <a:lnTo>
                  <a:pt x="0" y="270001"/>
                </a:lnTo>
                <a:lnTo>
                  <a:pt x="270002" y="27000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21544" y="926947"/>
            <a:ext cx="5252720" cy="2626360"/>
          </a:xfrm>
          <a:custGeom>
            <a:avLst/>
            <a:gdLst/>
            <a:ahLst/>
            <a:cxnLst/>
            <a:rect l="l" t="t" r="r" b="b"/>
            <a:pathLst>
              <a:path w="5252720" h="2626360">
                <a:moveTo>
                  <a:pt x="5252377" y="2626182"/>
                </a:moveTo>
                <a:lnTo>
                  <a:pt x="2626194" y="0"/>
                </a:lnTo>
                <a:lnTo>
                  <a:pt x="0" y="2626182"/>
                </a:lnTo>
                <a:lnTo>
                  <a:pt x="5252377" y="262618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60843" y="2240038"/>
            <a:ext cx="2626360" cy="1313180"/>
          </a:xfrm>
          <a:custGeom>
            <a:avLst/>
            <a:gdLst/>
            <a:ahLst/>
            <a:cxnLst/>
            <a:rect l="l" t="t" r="r" b="b"/>
            <a:pathLst>
              <a:path w="2626359" h="1313179">
                <a:moveTo>
                  <a:pt x="2626182" y="1313091"/>
                </a:moveTo>
                <a:lnTo>
                  <a:pt x="1313091" y="0"/>
                </a:lnTo>
                <a:lnTo>
                  <a:pt x="0" y="1313091"/>
                </a:lnTo>
                <a:lnTo>
                  <a:pt x="2626182" y="1313091"/>
                </a:lnTo>
                <a:close/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47739" y="3553117"/>
            <a:ext cx="4345305" cy="2626360"/>
          </a:xfrm>
          <a:custGeom>
            <a:avLst/>
            <a:gdLst/>
            <a:ahLst/>
            <a:cxnLst/>
            <a:rect l="l" t="t" r="r" b="b"/>
            <a:pathLst>
              <a:path w="4345305" h="2626360">
                <a:moveTo>
                  <a:pt x="4345089" y="2626194"/>
                </a:moveTo>
                <a:lnTo>
                  <a:pt x="4345089" y="1718906"/>
                </a:lnTo>
                <a:lnTo>
                  <a:pt x="2626182" y="0"/>
                </a:lnTo>
                <a:lnTo>
                  <a:pt x="0" y="2626194"/>
                </a:lnTo>
                <a:lnTo>
                  <a:pt x="4345089" y="2626194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5362" y="3553129"/>
            <a:ext cx="5252720" cy="2626360"/>
          </a:xfrm>
          <a:custGeom>
            <a:avLst/>
            <a:gdLst/>
            <a:ahLst/>
            <a:cxnLst/>
            <a:rect l="l" t="t" r="r" b="b"/>
            <a:pathLst>
              <a:path w="5252720" h="2626360">
                <a:moveTo>
                  <a:pt x="5252377" y="2626182"/>
                </a:moveTo>
                <a:lnTo>
                  <a:pt x="2626194" y="0"/>
                </a:lnTo>
                <a:lnTo>
                  <a:pt x="0" y="2626182"/>
                </a:lnTo>
                <a:lnTo>
                  <a:pt x="5252377" y="2626182"/>
                </a:lnTo>
                <a:close/>
              </a:path>
            </a:pathLst>
          </a:custGeom>
          <a:solidFill>
            <a:srgbClr val="697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18861" y="2204643"/>
            <a:ext cx="478155" cy="557530"/>
          </a:xfrm>
          <a:custGeom>
            <a:avLst/>
            <a:gdLst/>
            <a:ahLst/>
            <a:cxnLst/>
            <a:rect l="l" t="t" r="r" b="b"/>
            <a:pathLst>
              <a:path w="478154" h="557530">
                <a:moveTo>
                  <a:pt x="477202" y="175399"/>
                </a:moveTo>
                <a:lnTo>
                  <a:pt x="452791" y="113618"/>
                </a:lnTo>
                <a:lnTo>
                  <a:pt x="409740" y="60363"/>
                </a:lnTo>
                <a:lnTo>
                  <a:pt x="374721" y="33856"/>
                </a:lnTo>
                <a:lnTo>
                  <a:pt x="335710" y="15003"/>
                </a:lnTo>
                <a:lnTo>
                  <a:pt x="292705" y="3739"/>
                </a:lnTo>
                <a:lnTo>
                  <a:pt x="245706" y="0"/>
                </a:lnTo>
                <a:lnTo>
                  <a:pt x="191769" y="4782"/>
                </a:lnTo>
                <a:lnTo>
                  <a:pt x="143890" y="19084"/>
                </a:lnTo>
                <a:lnTo>
                  <a:pt x="102003" y="42841"/>
                </a:lnTo>
                <a:lnTo>
                  <a:pt x="66039" y="75984"/>
                </a:lnTo>
                <a:lnTo>
                  <a:pt x="37151" y="116982"/>
                </a:lnTo>
                <a:lnTo>
                  <a:pt x="16513" y="164304"/>
                </a:lnTo>
                <a:lnTo>
                  <a:pt x="4128" y="217882"/>
                </a:lnTo>
                <a:lnTo>
                  <a:pt x="0" y="277647"/>
                </a:lnTo>
                <a:lnTo>
                  <a:pt x="4128" y="337436"/>
                </a:lnTo>
                <a:lnTo>
                  <a:pt x="16513" y="391094"/>
                </a:lnTo>
                <a:lnTo>
                  <a:pt x="37151" y="438626"/>
                </a:lnTo>
                <a:lnTo>
                  <a:pt x="66039" y="480034"/>
                </a:lnTo>
                <a:lnTo>
                  <a:pt x="88061" y="500833"/>
                </a:lnTo>
                <a:lnTo>
                  <a:pt x="88061" y="277647"/>
                </a:lnTo>
                <a:lnTo>
                  <a:pt x="90724" y="233591"/>
                </a:lnTo>
                <a:lnTo>
                  <a:pt x="98712" y="194127"/>
                </a:lnTo>
                <a:lnTo>
                  <a:pt x="130670" y="129247"/>
                </a:lnTo>
                <a:lnTo>
                  <a:pt x="180819" y="87699"/>
                </a:lnTo>
                <a:lnTo>
                  <a:pt x="246418" y="73850"/>
                </a:lnTo>
                <a:lnTo>
                  <a:pt x="296345" y="80230"/>
                </a:lnTo>
                <a:lnTo>
                  <a:pt x="336421" y="99326"/>
                </a:lnTo>
                <a:lnTo>
                  <a:pt x="366645" y="131071"/>
                </a:lnTo>
                <a:lnTo>
                  <a:pt x="387019" y="175399"/>
                </a:lnTo>
                <a:lnTo>
                  <a:pt x="477202" y="175399"/>
                </a:lnTo>
                <a:close/>
              </a:path>
              <a:path w="478154" h="557530">
                <a:moveTo>
                  <a:pt x="477913" y="369265"/>
                </a:moveTo>
                <a:lnTo>
                  <a:pt x="388442" y="369265"/>
                </a:lnTo>
                <a:lnTo>
                  <a:pt x="380851" y="392152"/>
                </a:lnTo>
                <a:lnTo>
                  <a:pt x="370862" y="412842"/>
                </a:lnTo>
                <a:lnTo>
                  <a:pt x="343700" y="447370"/>
                </a:lnTo>
                <a:lnTo>
                  <a:pt x="299850" y="474533"/>
                </a:lnTo>
                <a:lnTo>
                  <a:pt x="246418" y="483590"/>
                </a:lnTo>
                <a:lnTo>
                  <a:pt x="211655" y="480006"/>
                </a:lnTo>
                <a:lnTo>
                  <a:pt x="153845" y="451534"/>
                </a:lnTo>
                <a:lnTo>
                  <a:pt x="112027" y="396289"/>
                </a:lnTo>
                <a:lnTo>
                  <a:pt x="90724" y="321722"/>
                </a:lnTo>
                <a:lnTo>
                  <a:pt x="88061" y="277647"/>
                </a:lnTo>
                <a:lnTo>
                  <a:pt x="88061" y="500833"/>
                </a:lnTo>
                <a:lnTo>
                  <a:pt x="102003" y="513999"/>
                </a:lnTo>
                <a:lnTo>
                  <a:pt x="143890" y="538178"/>
                </a:lnTo>
                <a:lnTo>
                  <a:pt x="191769" y="552636"/>
                </a:lnTo>
                <a:lnTo>
                  <a:pt x="245706" y="557441"/>
                </a:lnTo>
                <a:lnTo>
                  <a:pt x="292174" y="553590"/>
                </a:lnTo>
                <a:lnTo>
                  <a:pt x="334648" y="542082"/>
                </a:lnTo>
                <a:lnTo>
                  <a:pt x="373126" y="522985"/>
                </a:lnTo>
                <a:lnTo>
                  <a:pt x="407606" y="496366"/>
                </a:lnTo>
                <a:lnTo>
                  <a:pt x="452347" y="438935"/>
                </a:lnTo>
                <a:lnTo>
                  <a:pt x="467526" y="405596"/>
                </a:lnTo>
                <a:lnTo>
                  <a:pt x="477913" y="3692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65786" y="2265768"/>
            <a:ext cx="117094" cy="1409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23774" y="2259469"/>
            <a:ext cx="118363" cy="1477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72873" y="2223096"/>
            <a:ext cx="55880" cy="179070"/>
          </a:xfrm>
          <a:custGeom>
            <a:avLst/>
            <a:gdLst/>
            <a:ahLst/>
            <a:cxnLst/>
            <a:rect l="l" t="t" r="r" b="b"/>
            <a:pathLst>
              <a:path w="55879" h="179069">
                <a:moveTo>
                  <a:pt x="17272" y="57150"/>
                </a:moveTo>
                <a:lnTo>
                  <a:pt x="17272" y="42164"/>
                </a:lnTo>
                <a:lnTo>
                  <a:pt x="0" y="42164"/>
                </a:lnTo>
                <a:lnTo>
                  <a:pt x="0" y="57150"/>
                </a:lnTo>
                <a:lnTo>
                  <a:pt x="17272" y="57150"/>
                </a:lnTo>
                <a:close/>
              </a:path>
              <a:path w="55879" h="179069">
                <a:moveTo>
                  <a:pt x="54356" y="178828"/>
                </a:moveTo>
                <a:lnTo>
                  <a:pt x="54356" y="163842"/>
                </a:lnTo>
                <a:lnTo>
                  <a:pt x="46736" y="163842"/>
                </a:lnTo>
                <a:lnTo>
                  <a:pt x="41656" y="162572"/>
                </a:lnTo>
                <a:lnTo>
                  <a:pt x="39370" y="160286"/>
                </a:lnTo>
                <a:lnTo>
                  <a:pt x="36830" y="158000"/>
                </a:lnTo>
                <a:lnTo>
                  <a:pt x="35560" y="152920"/>
                </a:lnTo>
                <a:lnTo>
                  <a:pt x="35560" y="0"/>
                </a:lnTo>
                <a:lnTo>
                  <a:pt x="17272" y="0"/>
                </a:lnTo>
                <a:lnTo>
                  <a:pt x="17272" y="157492"/>
                </a:lnTo>
                <a:lnTo>
                  <a:pt x="18796" y="164604"/>
                </a:lnTo>
                <a:lnTo>
                  <a:pt x="27178" y="175526"/>
                </a:lnTo>
                <a:lnTo>
                  <a:pt x="33020" y="178828"/>
                </a:lnTo>
                <a:lnTo>
                  <a:pt x="54356" y="178828"/>
                </a:lnTo>
                <a:close/>
              </a:path>
              <a:path w="55879" h="179069">
                <a:moveTo>
                  <a:pt x="55372" y="57150"/>
                </a:moveTo>
                <a:lnTo>
                  <a:pt x="55372" y="42164"/>
                </a:lnTo>
                <a:lnTo>
                  <a:pt x="35560" y="42164"/>
                </a:lnTo>
                <a:lnTo>
                  <a:pt x="35560" y="57150"/>
                </a:lnTo>
                <a:lnTo>
                  <a:pt x="55372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63805" y="2260942"/>
            <a:ext cx="133096" cy="146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42100" y="2260942"/>
            <a:ext cx="180098" cy="1409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63601" y="2260942"/>
            <a:ext cx="133096" cy="1458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41908" y="2260942"/>
            <a:ext cx="69087" cy="1409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70651" y="2512898"/>
            <a:ext cx="146062" cy="20014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48705" y="2565234"/>
            <a:ext cx="130568" cy="1463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11531" y="2527896"/>
            <a:ext cx="55880" cy="179070"/>
          </a:xfrm>
          <a:custGeom>
            <a:avLst/>
            <a:gdLst/>
            <a:ahLst/>
            <a:cxnLst/>
            <a:rect l="l" t="t" r="r" b="b"/>
            <a:pathLst>
              <a:path w="55879" h="179069">
                <a:moveTo>
                  <a:pt x="17272" y="57150"/>
                </a:moveTo>
                <a:lnTo>
                  <a:pt x="17272" y="42164"/>
                </a:lnTo>
                <a:lnTo>
                  <a:pt x="0" y="42164"/>
                </a:lnTo>
                <a:lnTo>
                  <a:pt x="0" y="57150"/>
                </a:lnTo>
                <a:lnTo>
                  <a:pt x="17272" y="57150"/>
                </a:lnTo>
                <a:close/>
              </a:path>
              <a:path w="55879" h="179069">
                <a:moveTo>
                  <a:pt x="54356" y="178828"/>
                </a:moveTo>
                <a:lnTo>
                  <a:pt x="54356" y="163842"/>
                </a:lnTo>
                <a:lnTo>
                  <a:pt x="46736" y="163842"/>
                </a:lnTo>
                <a:lnTo>
                  <a:pt x="41656" y="162572"/>
                </a:lnTo>
                <a:lnTo>
                  <a:pt x="39370" y="160286"/>
                </a:lnTo>
                <a:lnTo>
                  <a:pt x="36830" y="158000"/>
                </a:lnTo>
                <a:lnTo>
                  <a:pt x="35560" y="152920"/>
                </a:lnTo>
                <a:lnTo>
                  <a:pt x="35560" y="0"/>
                </a:lnTo>
                <a:lnTo>
                  <a:pt x="17272" y="0"/>
                </a:lnTo>
                <a:lnTo>
                  <a:pt x="17272" y="157492"/>
                </a:lnTo>
                <a:lnTo>
                  <a:pt x="18796" y="164604"/>
                </a:lnTo>
                <a:lnTo>
                  <a:pt x="27178" y="175526"/>
                </a:lnTo>
                <a:lnTo>
                  <a:pt x="33020" y="178828"/>
                </a:lnTo>
                <a:lnTo>
                  <a:pt x="54356" y="178828"/>
                </a:lnTo>
                <a:close/>
              </a:path>
              <a:path w="55879" h="179069">
                <a:moveTo>
                  <a:pt x="55372" y="57150"/>
                </a:moveTo>
                <a:lnTo>
                  <a:pt x="55372" y="42164"/>
                </a:lnTo>
                <a:lnTo>
                  <a:pt x="35560" y="42164"/>
                </a:lnTo>
                <a:lnTo>
                  <a:pt x="35560" y="57150"/>
                </a:lnTo>
                <a:lnTo>
                  <a:pt x="55372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11100" y="25179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336" y="21590"/>
                </a:moveTo>
                <a:lnTo>
                  <a:pt x="21336" y="0"/>
                </a:lnTo>
                <a:lnTo>
                  <a:pt x="0" y="0"/>
                </a:lnTo>
                <a:lnTo>
                  <a:pt x="0" y="21590"/>
                </a:lnTo>
                <a:lnTo>
                  <a:pt x="21336" y="21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321768" y="2567774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895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73838" y="2564269"/>
            <a:ext cx="118363" cy="1477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22935" y="2519006"/>
            <a:ext cx="55880" cy="189230"/>
          </a:xfrm>
          <a:custGeom>
            <a:avLst/>
            <a:gdLst/>
            <a:ahLst/>
            <a:cxnLst/>
            <a:rect l="l" t="t" r="r" b="b"/>
            <a:pathLst>
              <a:path w="55879" h="189230">
                <a:moveTo>
                  <a:pt x="17272" y="66039"/>
                </a:moveTo>
                <a:lnTo>
                  <a:pt x="17272" y="51053"/>
                </a:lnTo>
                <a:lnTo>
                  <a:pt x="0" y="51053"/>
                </a:lnTo>
                <a:lnTo>
                  <a:pt x="0" y="66039"/>
                </a:lnTo>
                <a:lnTo>
                  <a:pt x="17272" y="66039"/>
                </a:lnTo>
                <a:close/>
              </a:path>
              <a:path w="55879" h="189230">
                <a:moveTo>
                  <a:pt x="54610" y="14985"/>
                </a:moveTo>
                <a:lnTo>
                  <a:pt x="54610" y="0"/>
                </a:lnTo>
                <a:lnTo>
                  <a:pt x="32766" y="0"/>
                </a:lnTo>
                <a:lnTo>
                  <a:pt x="26670" y="3301"/>
                </a:lnTo>
                <a:lnTo>
                  <a:pt x="22098" y="9651"/>
                </a:lnTo>
                <a:lnTo>
                  <a:pt x="18796" y="13969"/>
                </a:lnTo>
                <a:lnTo>
                  <a:pt x="17272" y="21335"/>
                </a:lnTo>
                <a:lnTo>
                  <a:pt x="17272" y="188734"/>
                </a:lnTo>
                <a:lnTo>
                  <a:pt x="35560" y="188734"/>
                </a:lnTo>
                <a:lnTo>
                  <a:pt x="35560" y="25907"/>
                </a:lnTo>
                <a:lnTo>
                  <a:pt x="36830" y="20573"/>
                </a:lnTo>
                <a:lnTo>
                  <a:pt x="41402" y="16001"/>
                </a:lnTo>
                <a:lnTo>
                  <a:pt x="46482" y="14985"/>
                </a:lnTo>
                <a:lnTo>
                  <a:pt x="54610" y="14985"/>
                </a:lnTo>
                <a:close/>
              </a:path>
              <a:path w="55879" h="189230">
                <a:moveTo>
                  <a:pt x="55372" y="66039"/>
                </a:moveTo>
                <a:lnTo>
                  <a:pt x="55372" y="51053"/>
                </a:lnTo>
                <a:lnTo>
                  <a:pt x="35560" y="51053"/>
                </a:lnTo>
                <a:lnTo>
                  <a:pt x="35560" y="66039"/>
                </a:lnTo>
                <a:lnTo>
                  <a:pt x="55372" y="66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05727" y="2565234"/>
            <a:ext cx="130568" cy="1463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72871" y="2565730"/>
            <a:ext cx="128777" cy="1460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31114" y="2527896"/>
            <a:ext cx="55880" cy="179070"/>
          </a:xfrm>
          <a:custGeom>
            <a:avLst/>
            <a:gdLst/>
            <a:ahLst/>
            <a:cxnLst/>
            <a:rect l="l" t="t" r="r" b="b"/>
            <a:pathLst>
              <a:path w="55879" h="179069">
                <a:moveTo>
                  <a:pt x="17272" y="57150"/>
                </a:moveTo>
                <a:lnTo>
                  <a:pt x="17272" y="42164"/>
                </a:lnTo>
                <a:lnTo>
                  <a:pt x="0" y="42164"/>
                </a:lnTo>
                <a:lnTo>
                  <a:pt x="0" y="57150"/>
                </a:lnTo>
                <a:lnTo>
                  <a:pt x="17272" y="57150"/>
                </a:lnTo>
                <a:close/>
              </a:path>
              <a:path w="55879" h="179069">
                <a:moveTo>
                  <a:pt x="54356" y="178828"/>
                </a:moveTo>
                <a:lnTo>
                  <a:pt x="54356" y="163842"/>
                </a:lnTo>
                <a:lnTo>
                  <a:pt x="46736" y="163842"/>
                </a:lnTo>
                <a:lnTo>
                  <a:pt x="41656" y="162572"/>
                </a:lnTo>
                <a:lnTo>
                  <a:pt x="39370" y="160286"/>
                </a:lnTo>
                <a:lnTo>
                  <a:pt x="36830" y="158000"/>
                </a:lnTo>
                <a:lnTo>
                  <a:pt x="35560" y="152920"/>
                </a:lnTo>
                <a:lnTo>
                  <a:pt x="35560" y="0"/>
                </a:lnTo>
                <a:lnTo>
                  <a:pt x="17272" y="0"/>
                </a:lnTo>
                <a:lnTo>
                  <a:pt x="17272" y="157492"/>
                </a:lnTo>
                <a:lnTo>
                  <a:pt x="18796" y="164604"/>
                </a:lnTo>
                <a:lnTo>
                  <a:pt x="27178" y="175526"/>
                </a:lnTo>
                <a:lnTo>
                  <a:pt x="33020" y="178828"/>
                </a:lnTo>
                <a:lnTo>
                  <a:pt x="54356" y="178828"/>
                </a:lnTo>
                <a:close/>
              </a:path>
              <a:path w="55879" h="179069">
                <a:moveTo>
                  <a:pt x="55372" y="57150"/>
                </a:moveTo>
                <a:lnTo>
                  <a:pt x="55372" y="42164"/>
                </a:lnTo>
                <a:lnTo>
                  <a:pt x="35560" y="42164"/>
                </a:lnTo>
                <a:lnTo>
                  <a:pt x="35560" y="57150"/>
                </a:lnTo>
                <a:lnTo>
                  <a:pt x="55372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30681" y="251799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5" y="21590"/>
                </a:moveTo>
                <a:lnTo>
                  <a:pt x="21335" y="0"/>
                </a:lnTo>
                <a:lnTo>
                  <a:pt x="0" y="0"/>
                </a:lnTo>
                <a:lnTo>
                  <a:pt x="0" y="21590"/>
                </a:lnTo>
                <a:lnTo>
                  <a:pt x="21335" y="21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041350" y="2567774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895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95705" y="2565742"/>
            <a:ext cx="133095" cy="146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74000" y="2565996"/>
            <a:ext cx="117106" cy="1407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09056" y="2926676"/>
            <a:ext cx="178815" cy="131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08395" y="2906153"/>
            <a:ext cx="80645" cy="176530"/>
          </a:xfrm>
          <a:custGeom>
            <a:avLst/>
            <a:gdLst/>
            <a:ahLst/>
            <a:cxnLst/>
            <a:rect l="l" t="t" r="r" b="b"/>
            <a:pathLst>
              <a:path w="80645" h="176530">
                <a:moveTo>
                  <a:pt x="80467" y="0"/>
                </a:moveTo>
                <a:lnTo>
                  <a:pt x="65836" y="0"/>
                </a:lnTo>
                <a:lnTo>
                  <a:pt x="0" y="176174"/>
                </a:lnTo>
                <a:lnTo>
                  <a:pt x="14427" y="176174"/>
                </a:lnTo>
                <a:lnTo>
                  <a:pt x="80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11621" y="2904324"/>
            <a:ext cx="161137" cy="1788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07912" y="2906153"/>
            <a:ext cx="80645" cy="176530"/>
          </a:xfrm>
          <a:custGeom>
            <a:avLst/>
            <a:gdLst/>
            <a:ahLst/>
            <a:cxnLst/>
            <a:rect l="l" t="t" r="r" b="b"/>
            <a:pathLst>
              <a:path w="80645" h="176530">
                <a:moveTo>
                  <a:pt x="80467" y="0"/>
                </a:moveTo>
                <a:lnTo>
                  <a:pt x="65836" y="0"/>
                </a:lnTo>
                <a:lnTo>
                  <a:pt x="0" y="176174"/>
                </a:lnTo>
                <a:lnTo>
                  <a:pt x="14427" y="176174"/>
                </a:lnTo>
                <a:lnTo>
                  <a:pt x="80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20281" y="2917329"/>
            <a:ext cx="15240" cy="83185"/>
          </a:xfrm>
          <a:custGeom>
            <a:avLst/>
            <a:gdLst/>
            <a:ahLst/>
            <a:cxnLst/>
            <a:rect l="l" t="t" r="r" b="b"/>
            <a:pathLst>
              <a:path w="15239" h="83185">
                <a:moveTo>
                  <a:pt x="0" y="0"/>
                </a:moveTo>
                <a:lnTo>
                  <a:pt x="0" y="83108"/>
                </a:lnTo>
                <a:lnTo>
                  <a:pt x="15240" y="83108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35521" y="2917329"/>
            <a:ext cx="55880" cy="12700"/>
          </a:xfrm>
          <a:custGeom>
            <a:avLst/>
            <a:gdLst/>
            <a:ahLst/>
            <a:cxnLst/>
            <a:rect l="l" t="t" r="r" b="b"/>
            <a:pathLst>
              <a:path w="55879" h="12700">
                <a:moveTo>
                  <a:pt x="0" y="0"/>
                </a:moveTo>
                <a:lnTo>
                  <a:pt x="0" y="12598"/>
                </a:lnTo>
                <a:lnTo>
                  <a:pt x="55880" y="12598"/>
                </a:lnTo>
                <a:lnTo>
                  <a:pt x="5588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91401" y="2917329"/>
            <a:ext cx="15240" cy="83185"/>
          </a:xfrm>
          <a:custGeom>
            <a:avLst/>
            <a:gdLst/>
            <a:ahLst/>
            <a:cxnLst/>
            <a:rect l="l" t="t" r="r" b="b"/>
            <a:pathLst>
              <a:path w="15240" h="83185">
                <a:moveTo>
                  <a:pt x="0" y="0"/>
                </a:moveTo>
                <a:lnTo>
                  <a:pt x="0" y="83108"/>
                </a:lnTo>
                <a:lnTo>
                  <a:pt x="15239" y="83108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435318" y="2988043"/>
            <a:ext cx="55880" cy="12700"/>
          </a:xfrm>
          <a:custGeom>
            <a:avLst/>
            <a:gdLst/>
            <a:ahLst/>
            <a:cxnLst/>
            <a:rect l="l" t="t" r="r" b="b"/>
            <a:pathLst>
              <a:path w="55879" h="12700">
                <a:moveTo>
                  <a:pt x="55879" y="12395"/>
                </a:moveTo>
                <a:lnTo>
                  <a:pt x="55879" y="0"/>
                </a:lnTo>
                <a:lnTo>
                  <a:pt x="0" y="0"/>
                </a:lnTo>
                <a:lnTo>
                  <a:pt x="0" y="12395"/>
                </a:lnTo>
                <a:lnTo>
                  <a:pt x="55879" y="123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440601" y="3023196"/>
            <a:ext cx="15240" cy="55880"/>
          </a:xfrm>
          <a:custGeom>
            <a:avLst/>
            <a:gdLst/>
            <a:ahLst/>
            <a:cxnLst/>
            <a:rect l="l" t="t" r="r" b="b"/>
            <a:pathLst>
              <a:path w="15239" h="55880">
                <a:moveTo>
                  <a:pt x="0" y="0"/>
                </a:moveTo>
                <a:lnTo>
                  <a:pt x="0" y="55880"/>
                </a:lnTo>
                <a:lnTo>
                  <a:pt x="15239" y="55880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55841" y="3072879"/>
            <a:ext cx="111760" cy="0"/>
          </a:xfrm>
          <a:custGeom>
            <a:avLst/>
            <a:gdLst/>
            <a:ahLst/>
            <a:cxnLst/>
            <a:rect l="l" t="t" r="r" b="b"/>
            <a:pathLst>
              <a:path w="111759">
                <a:moveTo>
                  <a:pt x="0" y="0"/>
                </a:moveTo>
                <a:lnTo>
                  <a:pt x="111760" y="0"/>
                </a:lnTo>
              </a:path>
            </a:pathLst>
          </a:custGeom>
          <a:ln w="12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53174" y="2904324"/>
            <a:ext cx="0" cy="130175"/>
          </a:xfrm>
          <a:custGeom>
            <a:avLst/>
            <a:gdLst/>
            <a:ahLst/>
            <a:cxnLst/>
            <a:rect l="l" t="t" r="r" b="b"/>
            <a:pathLst>
              <a:path h="130175">
                <a:moveTo>
                  <a:pt x="0" y="0"/>
                </a:moveTo>
                <a:lnTo>
                  <a:pt x="0" y="129844"/>
                </a:lnTo>
              </a:path>
            </a:pathLst>
          </a:custGeom>
          <a:ln w="150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560693" y="2955531"/>
            <a:ext cx="27305" cy="13335"/>
          </a:xfrm>
          <a:custGeom>
            <a:avLst/>
            <a:gdLst/>
            <a:ahLst/>
            <a:cxnLst/>
            <a:rect l="l" t="t" r="r" b="b"/>
            <a:pathLst>
              <a:path w="27304" h="13335">
                <a:moveTo>
                  <a:pt x="27025" y="13004"/>
                </a:moveTo>
                <a:lnTo>
                  <a:pt x="27025" y="0"/>
                </a:lnTo>
                <a:lnTo>
                  <a:pt x="0" y="0"/>
                </a:lnTo>
                <a:lnTo>
                  <a:pt x="0" y="13004"/>
                </a:lnTo>
                <a:lnTo>
                  <a:pt x="27025" y="13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07429" y="2906153"/>
            <a:ext cx="80645" cy="176530"/>
          </a:xfrm>
          <a:custGeom>
            <a:avLst/>
            <a:gdLst/>
            <a:ahLst/>
            <a:cxnLst/>
            <a:rect l="l" t="t" r="r" b="b"/>
            <a:pathLst>
              <a:path w="80645" h="176530">
                <a:moveTo>
                  <a:pt x="80467" y="0"/>
                </a:moveTo>
                <a:lnTo>
                  <a:pt x="65836" y="0"/>
                </a:lnTo>
                <a:lnTo>
                  <a:pt x="0" y="176174"/>
                </a:lnTo>
                <a:lnTo>
                  <a:pt x="14427" y="176174"/>
                </a:lnTo>
                <a:lnTo>
                  <a:pt x="80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707606" y="2911449"/>
            <a:ext cx="178816" cy="171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35490" y="4841494"/>
            <a:ext cx="0" cy="532765"/>
          </a:xfrm>
          <a:custGeom>
            <a:avLst/>
            <a:gdLst/>
            <a:ahLst/>
            <a:cxnLst/>
            <a:rect l="l" t="t" r="r" b="b"/>
            <a:pathLst>
              <a:path h="532764">
                <a:moveTo>
                  <a:pt x="0" y="0"/>
                </a:moveTo>
                <a:lnTo>
                  <a:pt x="0" y="532587"/>
                </a:lnTo>
              </a:path>
            </a:pathLst>
          </a:custGeom>
          <a:ln w="825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76765" y="4879485"/>
            <a:ext cx="293370" cy="0"/>
          </a:xfrm>
          <a:custGeom>
            <a:avLst/>
            <a:gdLst/>
            <a:ahLst/>
            <a:cxnLst/>
            <a:rect l="l" t="t" r="r" b="b"/>
            <a:pathLst>
              <a:path w="293370">
                <a:moveTo>
                  <a:pt x="0" y="0"/>
                </a:moveTo>
                <a:lnTo>
                  <a:pt x="293370" y="0"/>
                </a:lnTo>
              </a:path>
            </a:pathLst>
          </a:custGeom>
          <a:ln w="759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76257" y="5099615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5">
                <a:moveTo>
                  <a:pt x="0" y="0"/>
                </a:moveTo>
                <a:lnTo>
                  <a:pt x="279781" y="0"/>
                </a:lnTo>
              </a:path>
            </a:pathLst>
          </a:custGeom>
          <a:ln w="745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76257" y="5336444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957" y="0"/>
                </a:lnTo>
              </a:path>
            </a:pathLst>
          </a:custGeom>
          <a:ln w="752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54146" y="4887150"/>
            <a:ext cx="180098" cy="1409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85794" y="4886883"/>
            <a:ext cx="130314" cy="189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770706" y="4840401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718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25062" y="4887137"/>
            <a:ext cx="133096" cy="146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83050" y="4891963"/>
            <a:ext cx="131330" cy="18441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38510" y="4887137"/>
            <a:ext cx="133095" cy="1458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09452" y="4887137"/>
            <a:ext cx="133095" cy="1458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75314" y="4885664"/>
            <a:ext cx="118363" cy="1477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05454" y="5196763"/>
            <a:ext cx="190512" cy="1361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34562" y="51441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336" y="21590"/>
                </a:moveTo>
                <a:lnTo>
                  <a:pt x="21336" y="0"/>
                </a:lnTo>
                <a:lnTo>
                  <a:pt x="0" y="0"/>
                </a:lnTo>
                <a:lnTo>
                  <a:pt x="0" y="21590"/>
                </a:lnTo>
                <a:lnTo>
                  <a:pt x="21336" y="21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45230" y="51939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895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18890" y="5145201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718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92550" y="5145201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718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955376" y="5145455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464"/>
                </a:lnTo>
              </a:path>
            </a:pathLst>
          </a:custGeom>
          <a:ln w="177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64266" y="5324919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950" y="0"/>
                </a:lnTo>
              </a:path>
            </a:pathLst>
          </a:custGeom>
          <a:ln w="160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092016" y="5191937"/>
            <a:ext cx="133096" cy="146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49242" y="5196763"/>
            <a:ext cx="134124" cy="1361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408513" y="5191937"/>
            <a:ext cx="133095" cy="1458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188347" y="5530532"/>
            <a:ext cx="161340" cy="1788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382200" y="5532361"/>
            <a:ext cx="80645" cy="176530"/>
          </a:xfrm>
          <a:custGeom>
            <a:avLst/>
            <a:gdLst/>
            <a:ahLst/>
            <a:cxnLst/>
            <a:rect l="l" t="t" r="r" b="b"/>
            <a:pathLst>
              <a:path w="80645" h="176529">
                <a:moveTo>
                  <a:pt x="80467" y="0"/>
                </a:moveTo>
                <a:lnTo>
                  <a:pt x="65836" y="0"/>
                </a:lnTo>
                <a:lnTo>
                  <a:pt x="0" y="176174"/>
                </a:lnTo>
                <a:lnTo>
                  <a:pt x="14427" y="176174"/>
                </a:lnTo>
                <a:lnTo>
                  <a:pt x="80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88880" y="5529516"/>
            <a:ext cx="162763" cy="17576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81717" y="5530532"/>
            <a:ext cx="379983" cy="1788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92993" y="5530532"/>
            <a:ext cx="167843" cy="18227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768856" y="4879485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70180" y="0"/>
                </a:lnTo>
              </a:path>
            </a:pathLst>
          </a:custGeom>
          <a:ln w="759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980946" y="4841494"/>
            <a:ext cx="0" cy="532765"/>
          </a:xfrm>
          <a:custGeom>
            <a:avLst/>
            <a:gdLst/>
            <a:ahLst/>
            <a:cxnLst/>
            <a:rect l="l" t="t" r="r" b="b"/>
            <a:pathLst>
              <a:path h="532764">
                <a:moveTo>
                  <a:pt x="0" y="0"/>
                </a:moveTo>
                <a:lnTo>
                  <a:pt x="0" y="532587"/>
                </a:lnTo>
              </a:path>
            </a:pathLst>
          </a:custGeom>
          <a:ln w="83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022856" y="4879485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>
                <a:moveTo>
                  <a:pt x="0" y="0"/>
                </a:moveTo>
                <a:lnTo>
                  <a:pt x="173990" y="0"/>
                </a:lnTo>
              </a:path>
            </a:pathLst>
          </a:custGeom>
          <a:ln w="759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262289" y="4840389"/>
            <a:ext cx="117106" cy="18771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420786" y="4887137"/>
            <a:ext cx="133096" cy="1458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680374" y="4836083"/>
            <a:ext cx="164084" cy="19686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81033" y="4887137"/>
            <a:ext cx="133095" cy="146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059341" y="4887150"/>
            <a:ext cx="180098" cy="1409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290989" y="4886883"/>
            <a:ext cx="130314" cy="189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455074" y="4886629"/>
            <a:ext cx="130568" cy="1463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632365" y="4887391"/>
            <a:ext cx="117106" cy="14071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783736" y="4891963"/>
            <a:ext cx="131330" cy="18441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946563" y="4819573"/>
            <a:ext cx="20955" cy="64135"/>
          </a:xfrm>
          <a:custGeom>
            <a:avLst/>
            <a:gdLst/>
            <a:ahLst/>
            <a:cxnLst/>
            <a:rect l="l" t="t" r="r" b="b"/>
            <a:pathLst>
              <a:path w="20954" h="64135">
                <a:moveTo>
                  <a:pt x="20574" y="0"/>
                </a:moveTo>
                <a:lnTo>
                  <a:pt x="0" y="0"/>
                </a:lnTo>
                <a:lnTo>
                  <a:pt x="4572" y="64008"/>
                </a:lnTo>
                <a:lnTo>
                  <a:pt x="15748" y="64008"/>
                </a:lnTo>
                <a:lnTo>
                  <a:pt x="20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001681" y="4885664"/>
            <a:ext cx="118363" cy="1477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244001" y="5145455"/>
            <a:ext cx="379221" cy="19254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668436" y="5191937"/>
            <a:ext cx="69087" cy="1409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771051" y="5154091"/>
            <a:ext cx="55880" cy="179070"/>
          </a:xfrm>
          <a:custGeom>
            <a:avLst/>
            <a:gdLst/>
            <a:ahLst/>
            <a:cxnLst/>
            <a:rect l="l" t="t" r="r" b="b"/>
            <a:pathLst>
              <a:path w="55879" h="179070">
                <a:moveTo>
                  <a:pt x="17272" y="57150"/>
                </a:moveTo>
                <a:lnTo>
                  <a:pt x="17272" y="42164"/>
                </a:lnTo>
                <a:lnTo>
                  <a:pt x="0" y="42164"/>
                </a:lnTo>
                <a:lnTo>
                  <a:pt x="0" y="57150"/>
                </a:lnTo>
                <a:lnTo>
                  <a:pt x="17272" y="57150"/>
                </a:lnTo>
                <a:close/>
              </a:path>
              <a:path w="55879" h="179070">
                <a:moveTo>
                  <a:pt x="54356" y="178828"/>
                </a:moveTo>
                <a:lnTo>
                  <a:pt x="54356" y="163842"/>
                </a:lnTo>
                <a:lnTo>
                  <a:pt x="46736" y="163842"/>
                </a:lnTo>
                <a:lnTo>
                  <a:pt x="41656" y="162572"/>
                </a:lnTo>
                <a:lnTo>
                  <a:pt x="39370" y="160286"/>
                </a:lnTo>
                <a:lnTo>
                  <a:pt x="36830" y="158000"/>
                </a:lnTo>
                <a:lnTo>
                  <a:pt x="35560" y="152920"/>
                </a:lnTo>
                <a:lnTo>
                  <a:pt x="35560" y="0"/>
                </a:lnTo>
                <a:lnTo>
                  <a:pt x="17272" y="0"/>
                </a:lnTo>
                <a:lnTo>
                  <a:pt x="17272" y="157492"/>
                </a:lnTo>
                <a:lnTo>
                  <a:pt x="18796" y="164604"/>
                </a:lnTo>
                <a:lnTo>
                  <a:pt x="27178" y="175526"/>
                </a:lnTo>
                <a:lnTo>
                  <a:pt x="33020" y="178828"/>
                </a:lnTo>
                <a:lnTo>
                  <a:pt x="54356" y="178828"/>
                </a:lnTo>
                <a:close/>
              </a:path>
              <a:path w="55879" h="179070">
                <a:moveTo>
                  <a:pt x="55372" y="57150"/>
                </a:moveTo>
                <a:lnTo>
                  <a:pt x="55372" y="42164"/>
                </a:lnTo>
                <a:lnTo>
                  <a:pt x="35560" y="42164"/>
                </a:lnTo>
                <a:lnTo>
                  <a:pt x="35560" y="57150"/>
                </a:lnTo>
                <a:lnTo>
                  <a:pt x="55372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72131" y="5145189"/>
            <a:ext cx="117106" cy="18771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441740" y="5530532"/>
            <a:ext cx="155854" cy="17881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634577" y="5530532"/>
            <a:ext cx="379983" cy="1788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34271" y="5672975"/>
            <a:ext cx="81280" cy="12700"/>
          </a:xfrm>
          <a:custGeom>
            <a:avLst/>
            <a:gdLst/>
            <a:ahLst/>
            <a:cxnLst/>
            <a:rect l="l" t="t" r="r" b="b"/>
            <a:pathLst>
              <a:path w="81279" h="12700">
                <a:moveTo>
                  <a:pt x="81280" y="12598"/>
                </a:moveTo>
                <a:lnTo>
                  <a:pt x="81280" y="0"/>
                </a:lnTo>
                <a:lnTo>
                  <a:pt x="0" y="0"/>
                </a:lnTo>
                <a:lnTo>
                  <a:pt x="0" y="12598"/>
                </a:lnTo>
                <a:lnTo>
                  <a:pt x="81280" y="125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67292" y="5542114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659"/>
                </a:lnTo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74911" y="5622175"/>
            <a:ext cx="40640" cy="12700"/>
          </a:xfrm>
          <a:custGeom>
            <a:avLst/>
            <a:gdLst/>
            <a:ahLst/>
            <a:cxnLst/>
            <a:rect l="l" t="t" r="r" b="b"/>
            <a:pathLst>
              <a:path w="40640" h="12700">
                <a:moveTo>
                  <a:pt x="0" y="0"/>
                </a:moveTo>
                <a:lnTo>
                  <a:pt x="0" y="12598"/>
                </a:lnTo>
                <a:lnTo>
                  <a:pt x="40639" y="12598"/>
                </a:lnTo>
                <a:lnTo>
                  <a:pt x="406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115552" y="5622175"/>
            <a:ext cx="15240" cy="63500"/>
          </a:xfrm>
          <a:custGeom>
            <a:avLst/>
            <a:gdLst/>
            <a:ahLst/>
            <a:cxnLst/>
            <a:rect l="l" t="t" r="r" b="b"/>
            <a:pathLst>
              <a:path w="15240" h="63500">
                <a:moveTo>
                  <a:pt x="0" y="0"/>
                </a:moveTo>
                <a:lnTo>
                  <a:pt x="0" y="63398"/>
                </a:lnTo>
                <a:lnTo>
                  <a:pt x="15240" y="63398"/>
                </a:lnTo>
                <a:lnTo>
                  <a:pt x="15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130792" y="5622175"/>
            <a:ext cx="41910" cy="12700"/>
          </a:xfrm>
          <a:custGeom>
            <a:avLst/>
            <a:gdLst/>
            <a:ahLst/>
            <a:cxnLst/>
            <a:rect l="l" t="t" r="r" b="b"/>
            <a:pathLst>
              <a:path w="41909" h="12700">
                <a:moveTo>
                  <a:pt x="0" y="0"/>
                </a:moveTo>
                <a:lnTo>
                  <a:pt x="0" y="12598"/>
                </a:lnTo>
                <a:lnTo>
                  <a:pt x="41909" y="12598"/>
                </a:lnTo>
                <a:lnTo>
                  <a:pt x="419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180321" y="5542114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659"/>
                </a:lnTo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74302" y="5580418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755" y="0"/>
                </a:lnTo>
              </a:path>
            </a:pathLst>
          </a:custGeom>
          <a:ln w="12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130995" y="5672975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82092" y="12598"/>
                </a:moveTo>
                <a:lnTo>
                  <a:pt x="82092" y="0"/>
                </a:lnTo>
                <a:lnTo>
                  <a:pt x="0" y="0"/>
                </a:lnTo>
                <a:lnTo>
                  <a:pt x="0" y="12598"/>
                </a:lnTo>
                <a:lnTo>
                  <a:pt x="82092" y="125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233611" y="5532361"/>
            <a:ext cx="80645" cy="176530"/>
          </a:xfrm>
          <a:custGeom>
            <a:avLst/>
            <a:gdLst/>
            <a:ahLst/>
            <a:cxnLst/>
            <a:rect l="l" t="t" r="r" b="b"/>
            <a:pathLst>
              <a:path w="80645" h="176529">
                <a:moveTo>
                  <a:pt x="80467" y="0"/>
                </a:moveTo>
                <a:lnTo>
                  <a:pt x="65836" y="0"/>
                </a:lnTo>
                <a:lnTo>
                  <a:pt x="0" y="176174"/>
                </a:lnTo>
                <a:lnTo>
                  <a:pt x="14427" y="176174"/>
                </a:lnTo>
                <a:lnTo>
                  <a:pt x="80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345371" y="5530532"/>
            <a:ext cx="167843" cy="17678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258670" y="2052275"/>
            <a:ext cx="2334435" cy="179694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38280" y="3827520"/>
            <a:ext cx="127635" cy="219710"/>
          </a:xfrm>
          <a:custGeom>
            <a:avLst/>
            <a:gdLst/>
            <a:ahLst/>
            <a:cxnLst/>
            <a:rect l="l" t="t" r="r" b="b"/>
            <a:pathLst>
              <a:path w="127635" h="219710">
                <a:moveTo>
                  <a:pt x="81584" y="217748"/>
                </a:moveTo>
                <a:lnTo>
                  <a:pt x="81584" y="166705"/>
                </a:lnTo>
                <a:lnTo>
                  <a:pt x="80187" y="171455"/>
                </a:lnTo>
                <a:lnTo>
                  <a:pt x="74599" y="179837"/>
                </a:lnTo>
                <a:lnTo>
                  <a:pt x="70408" y="181793"/>
                </a:lnTo>
                <a:lnTo>
                  <a:pt x="57835" y="181793"/>
                </a:lnTo>
                <a:lnTo>
                  <a:pt x="52806" y="179837"/>
                </a:lnTo>
                <a:lnTo>
                  <a:pt x="50012" y="175646"/>
                </a:lnTo>
                <a:lnTo>
                  <a:pt x="46939" y="171455"/>
                </a:lnTo>
                <a:lnTo>
                  <a:pt x="45542" y="166146"/>
                </a:lnTo>
                <a:lnTo>
                  <a:pt x="45542" y="144353"/>
                </a:lnTo>
                <a:lnTo>
                  <a:pt x="0" y="144353"/>
                </a:lnTo>
                <a:lnTo>
                  <a:pt x="0" y="173690"/>
                </a:lnTo>
                <a:lnTo>
                  <a:pt x="1397" y="180396"/>
                </a:lnTo>
                <a:lnTo>
                  <a:pt x="6426" y="193248"/>
                </a:lnTo>
                <a:lnTo>
                  <a:pt x="10058" y="198836"/>
                </a:lnTo>
                <a:lnTo>
                  <a:pt x="15367" y="203586"/>
                </a:lnTo>
                <a:lnTo>
                  <a:pt x="20675" y="208615"/>
                </a:lnTo>
                <a:lnTo>
                  <a:pt x="63144" y="219484"/>
                </a:lnTo>
                <a:lnTo>
                  <a:pt x="65938" y="219376"/>
                </a:lnTo>
                <a:lnTo>
                  <a:pt x="77673" y="218562"/>
                </a:lnTo>
                <a:lnTo>
                  <a:pt x="78624" y="218455"/>
                </a:lnTo>
                <a:lnTo>
                  <a:pt x="81584" y="217748"/>
                </a:lnTo>
                <a:close/>
              </a:path>
              <a:path w="127635" h="219710">
                <a:moveTo>
                  <a:pt x="127127" y="62209"/>
                </a:moveTo>
                <a:lnTo>
                  <a:pt x="110921" y="16947"/>
                </a:lnTo>
                <a:lnTo>
                  <a:pt x="66776" y="70"/>
                </a:lnTo>
                <a:lnTo>
                  <a:pt x="63144" y="0"/>
                </a:lnTo>
                <a:lnTo>
                  <a:pt x="50868" y="846"/>
                </a:lnTo>
                <a:lnTo>
                  <a:pt x="12105" y="23582"/>
                </a:lnTo>
                <a:lnTo>
                  <a:pt x="2794" y="59415"/>
                </a:lnTo>
                <a:lnTo>
                  <a:pt x="2794" y="68077"/>
                </a:lnTo>
                <a:lnTo>
                  <a:pt x="3911" y="75900"/>
                </a:lnTo>
                <a:lnTo>
                  <a:pt x="6426" y="82606"/>
                </a:lnTo>
                <a:lnTo>
                  <a:pt x="8940" y="89591"/>
                </a:lnTo>
                <a:lnTo>
                  <a:pt x="37072" y="117980"/>
                </a:lnTo>
                <a:lnTo>
                  <a:pt x="48056" y="125043"/>
                </a:lnTo>
                <a:lnTo>
                  <a:pt x="48056" y="53827"/>
                </a:lnTo>
                <a:lnTo>
                  <a:pt x="48336" y="53269"/>
                </a:lnTo>
                <a:lnTo>
                  <a:pt x="48336" y="51592"/>
                </a:lnTo>
                <a:lnTo>
                  <a:pt x="48895" y="47122"/>
                </a:lnTo>
                <a:lnTo>
                  <a:pt x="50571" y="43769"/>
                </a:lnTo>
                <a:lnTo>
                  <a:pt x="56159" y="38740"/>
                </a:lnTo>
                <a:lnTo>
                  <a:pt x="60071" y="37622"/>
                </a:lnTo>
                <a:lnTo>
                  <a:pt x="66776" y="37730"/>
                </a:lnTo>
                <a:lnTo>
                  <a:pt x="81584" y="65283"/>
                </a:lnTo>
                <a:lnTo>
                  <a:pt x="81584" y="67797"/>
                </a:lnTo>
                <a:lnTo>
                  <a:pt x="126847" y="67797"/>
                </a:lnTo>
                <a:lnTo>
                  <a:pt x="126847" y="65003"/>
                </a:lnTo>
                <a:lnTo>
                  <a:pt x="127127" y="62209"/>
                </a:lnTo>
                <a:close/>
              </a:path>
              <a:path w="127635" h="219710">
                <a:moveTo>
                  <a:pt x="127127" y="156926"/>
                </a:moveTo>
                <a:lnTo>
                  <a:pt x="119583" y="119207"/>
                </a:lnTo>
                <a:lnTo>
                  <a:pt x="90224" y="93633"/>
                </a:lnTo>
                <a:lnTo>
                  <a:pt x="66776" y="79812"/>
                </a:lnTo>
                <a:lnTo>
                  <a:pt x="63144" y="77297"/>
                </a:lnTo>
                <a:lnTo>
                  <a:pt x="58115" y="73665"/>
                </a:lnTo>
                <a:lnTo>
                  <a:pt x="54483" y="70312"/>
                </a:lnTo>
                <a:lnTo>
                  <a:pt x="51968" y="66959"/>
                </a:lnTo>
                <a:lnTo>
                  <a:pt x="49453" y="63886"/>
                </a:lnTo>
                <a:lnTo>
                  <a:pt x="48056" y="59695"/>
                </a:lnTo>
                <a:lnTo>
                  <a:pt x="48056" y="125043"/>
                </a:lnTo>
                <a:lnTo>
                  <a:pt x="54203" y="128707"/>
                </a:lnTo>
                <a:lnTo>
                  <a:pt x="55880" y="129545"/>
                </a:lnTo>
                <a:lnTo>
                  <a:pt x="57277" y="130383"/>
                </a:lnTo>
                <a:lnTo>
                  <a:pt x="58115" y="130942"/>
                </a:lnTo>
                <a:lnTo>
                  <a:pt x="65938" y="135692"/>
                </a:lnTo>
                <a:lnTo>
                  <a:pt x="71805" y="139883"/>
                </a:lnTo>
                <a:lnTo>
                  <a:pt x="79629" y="148265"/>
                </a:lnTo>
                <a:lnTo>
                  <a:pt x="81584" y="153853"/>
                </a:lnTo>
                <a:lnTo>
                  <a:pt x="81584" y="217748"/>
                </a:lnTo>
                <a:lnTo>
                  <a:pt x="91014" y="215495"/>
                </a:lnTo>
                <a:lnTo>
                  <a:pt x="123110" y="183574"/>
                </a:lnTo>
                <a:lnTo>
                  <a:pt x="126127" y="171127"/>
                </a:lnTo>
                <a:lnTo>
                  <a:pt x="127127" y="1569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169052" y="3832453"/>
            <a:ext cx="151130" cy="210185"/>
          </a:xfrm>
          <a:custGeom>
            <a:avLst/>
            <a:gdLst/>
            <a:ahLst/>
            <a:cxnLst/>
            <a:rect l="l" t="t" r="r" b="b"/>
            <a:pathLst>
              <a:path w="151129" h="210185">
                <a:moveTo>
                  <a:pt x="150596" y="209562"/>
                </a:moveTo>
                <a:lnTo>
                  <a:pt x="105054" y="0"/>
                </a:lnTo>
                <a:lnTo>
                  <a:pt x="45821" y="0"/>
                </a:lnTo>
                <a:lnTo>
                  <a:pt x="0" y="209562"/>
                </a:lnTo>
                <a:lnTo>
                  <a:pt x="49453" y="209562"/>
                </a:lnTo>
                <a:lnTo>
                  <a:pt x="55321" y="168770"/>
                </a:lnTo>
                <a:lnTo>
                  <a:pt x="60629" y="168770"/>
                </a:lnTo>
                <a:lnTo>
                  <a:pt x="60629" y="131889"/>
                </a:lnTo>
                <a:lnTo>
                  <a:pt x="74879" y="38011"/>
                </a:lnTo>
                <a:lnTo>
                  <a:pt x="75437" y="38011"/>
                </a:lnTo>
                <a:lnTo>
                  <a:pt x="89128" y="131889"/>
                </a:lnTo>
                <a:lnTo>
                  <a:pt x="89128" y="168770"/>
                </a:lnTo>
                <a:lnTo>
                  <a:pt x="93878" y="168770"/>
                </a:lnTo>
                <a:lnTo>
                  <a:pt x="100863" y="209562"/>
                </a:lnTo>
                <a:lnTo>
                  <a:pt x="150596" y="209562"/>
                </a:lnTo>
                <a:close/>
              </a:path>
              <a:path w="151129" h="210185">
                <a:moveTo>
                  <a:pt x="89128" y="168770"/>
                </a:moveTo>
                <a:lnTo>
                  <a:pt x="89128" y="131889"/>
                </a:lnTo>
                <a:lnTo>
                  <a:pt x="60629" y="131889"/>
                </a:lnTo>
                <a:lnTo>
                  <a:pt x="60629" y="168770"/>
                </a:lnTo>
                <a:lnTo>
                  <a:pt x="89128" y="16877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328589" y="3832453"/>
            <a:ext cx="190500" cy="210185"/>
          </a:xfrm>
          <a:custGeom>
            <a:avLst/>
            <a:gdLst/>
            <a:ahLst/>
            <a:cxnLst/>
            <a:rect l="l" t="t" r="r" b="b"/>
            <a:pathLst>
              <a:path w="190500" h="210185">
                <a:moveTo>
                  <a:pt x="190284" y="209562"/>
                </a:moveTo>
                <a:lnTo>
                  <a:pt x="190284" y="0"/>
                </a:lnTo>
                <a:lnTo>
                  <a:pt x="121551" y="0"/>
                </a:lnTo>
                <a:lnTo>
                  <a:pt x="95275" y="123786"/>
                </a:lnTo>
                <a:lnTo>
                  <a:pt x="94716" y="123786"/>
                </a:lnTo>
                <a:lnTo>
                  <a:pt x="69291" y="0"/>
                </a:lnTo>
                <a:lnTo>
                  <a:pt x="0" y="0"/>
                </a:lnTo>
                <a:lnTo>
                  <a:pt x="0" y="209562"/>
                </a:lnTo>
                <a:lnTo>
                  <a:pt x="42189" y="209562"/>
                </a:lnTo>
                <a:lnTo>
                  <a:pt x="42189" y="45275"/>
                </a:lnTo>
                <a:lnTo>
                  <a:pt x="42748" y="45275"/>
                </a:lnTo>
                <a:lnTo>
                  <a:pt x="76555" y="209562"/>
                </a:lnTo>
                <a:lnTo>
                  <a:pt x="113169" y="209562"/>
                </a:lnTo>
                <a:lnTo>
                  <a:pt x="147802" y="45275"/>
                </a:lnTo>
                <a:lnTo>
                  <a:pt x="148374" y="45275"/>
                </a:lnTo>
                <a:lnTo>
                  <a:pt x="148374" y="209562"/>
                </a:lnTo>
                <a:lnTo>
                  <a:pt x="190284" y="209562"/>
                </a:lnTo>
                <a:close/>
              </a:path>
              <a:path w="190500" h="210185">
                <a:moveTo>
                  <a:pt x="46659" y="209562"/>
                </a:moveTo>
                <a:lnTo>
                  <a:pt x="42189" y="45275"/>
                </a:lnTo>
                <a:lnTo>
                  <a:pt x="42189" y="209562"/>
                </a:lnTo>
                <a:lnTo>
                  <a:pt x="46659" y="209562"/>
                </a:lnTo>
                <a:close/>
              </a:path>
              <a:path w="190500" h="210185">
                <a:moveTo>
                  <a:pt x="148374" y="209562"/>
                </a:moveTo>
                <a:lnTo>
                  <a:pt x="148374" y="45275"/>
                </a:lnTo>
                <a:lnTo>
                  <a:pt x="143332" y="209562"/>
                </a:lnTo>
                <a:lnTo>
                  <a:pt x="148374" y="209562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29757" y="3827520"/>
            <a:ext cx="127635" cy="219710"/>
          </a:xfrm>
          <a:custGeom>
            <a:avLst/>
            <a:gdLst/>
            <a:ahLst/>
            <a:cxnLst/>
            <a:rect l="l" t="t" r="r" b="b"/>
            <a:pathLst>
              <a:path w="127635" h="219710">
                <a:moveTo>
                  <a:pt x="81584" y="217748"/>
                </a:moveTo>
                <a:lnTo>
                  <a:pt x="81584" y="166705"/>
                </a:lnTo>
                <a:lnTo>
                  <a:pt x="80187" y="171455"/>
                </a:lnTo>
                <a:lnTo>
                  <a:pt x="74599" y="179837"/>
                </a:lnTo>
                <a:lnTo>
                  <a:pt x="70408" y="181793"/>
                </a:lnTo>
                <a:lnTo>
                  <a:pt x="57835" y="181793"/>
                </a:lnTo>
                <a:lnTo>
                  <a:pt x="52806" y="179837"/>
                </a:lnTo>
                <a:lnTo>
                  <a:pt x="50012" y="175646"/>
                </a:lnTo>
                <a:lnTo>
                  <a:pt x="46939" y="171455"/>
                </a:lnTo>
                <a:lnTo>
                  <a:pt x="45542" y="166146"/>
                </a:lnTo>
                <a:lnTo>
                  <a:pt x="45542" y="144353"/>
                </a:lnTo>
                <a:lnTo>
                  <a:pt x="0" y="144353"/>
                </a:lnTo>
                <a:lnTo>
                  <a:pt x="0" y="173690"/>
                </a:lnTo>
                <a:lnTo>
                  <a:pt x="1397" y="180396"/>
                </a:lnTo>
                <a:lnTo>
                  <a:pt x="6426" y="193248"/>
                </a:lnTo>
                <a:lnTo>
                  <a:pt x="10058" y="198836"/>
                </a:lnTo>
                <a:lnTo>
                  <a:pt x="15367" y="203586"/>
                </a:lnTo>
                <a:lnTo>
                  <a:pt x="20675" y="208615"/>
                </a:lnTo>
                <a:lnTo>
                  <a:pt x="63144" y="219484"/>
                </a:lnTo>
                <a:lnTo>
                  <a:pt x="65938" y="219376"/>
                </a:lnTo>
                <a:lnTo>
                  <a:pt x="77673" y="218562"/>
                </a:lnTo>
                <a:lnTo>
                  <a:pt x="78624" y="218455"/>
                </a:lnTo>
                <a:lnTo>
                  <a:pt x="81584" y="217748"/>
                </a:lnTo>
                <a:close/>
              </a:path>
              <a:path w="127635" h="219710">
                <a:moveTo>
                  <a:pt x="127127" y="62209"/>
                </a:moveTo>
                <a:lnTo>
                  <a:pt x="110921" y="16947"/>
                </a:lnTo>
                <a:lnTo>
                  <a:pt x="66776" y="70"/>
                </a:lnTo>
                <a:lnTo>
                  <a:pt x="63144" y="0"/>
                </a:lnTo>
                <a:lnTo>
                  <a:pt x="50868" y="846"/>
                </a:lnTo>
                <a:lnTo>
                  <a:pt x="12105" y="23582"/>
                </a:lnTo>
                <a:lnTo>
                  <a:pt x="2794" y="59415"/>
                </a:lnTo>
                <a:lnTo>
                  <a:pt x="2794" y="68077"/>
                </a:lnTo>
                <a:lnTo>
                  <a:pt x="3911" y="75900"/>
                </a:lnTo>
                <a:lnTo>
                  <a:pt x="6426" y="82606"/>
                </a:lnTo>
                <a:lnTo>
                  <a:pt x="8940" y="89591"/>
                </a:lnTo>
                <a:lnTo>
                  <a:pt x="37072" y="117980"/>
                </a:lnTo>
                <a:lnTo>
                  <a:pt x="48056" y="125043"/>
                </a:lnTo>
                <a:lnTo>
                  <a:pt x="48056" y="53827"/>
                </a:lnTo>
                <a:lnTo>
                  <a:pt x="48336" y="53269"/>
                </a:lnTo>
                <a:lnTo>
                  <a:pt x="48336" y="51592"/>
                </a:lnTo>
                <a:lnTo>
                  <a:pt x="48895" y="47122"/>
                </a:lnTo>
                <a:lnTo>
                  <a:pt x="50571" y="43769"/>
                </a:lnTo>
                <a:lnTo>
                  <a:pt x="56159" y="38740"/>
                </a:lnTo>
                <a:lnTo>
                  <a:pt x="60071" y="37622"/>
                </a:lnTo>
                <a:lnTo>
                  <a:pt x="66776" y="37730"/>
                </a:lnTo>
                <a:lnTo>
                  <a:pt x="81584" y="65283"/>
                </a:lnTo>
                <a:lnTo>
                  <a:pt x="81584" y="67797"/>
                </a:lnTo>
                <a:lnTo>
                  <a:pt x="126847" y="67797"/>
                </a:lnTo>
                <a:lnTo>
                  <a:pt x="126847" y="65003"/>
                </a:lnTo>
                <a:lnTo>
                  <a:pt x="127127" y="62209"/>
                </a:lnTo>
                <a:close/>
              </a:path>
              <a:path w="127635" h="219710">
                <a:moveTo>
                  <a:pt x="127127" y="156926"/>
                </a:moveTo>
                <a:lnTo>
                  <a:pt x="119583" y="119207"/>
                </a:lnTo>
                <a:lnTo>
                  <a:pt x="90224" y="93633"/>
                </a:lnTo>
                <a:lnTo>
                  <a:pt x="66776" y="79812"/>
                </a:lnTo>
                <a:lnTo>
                  <a:pt x="63144" y="77297"/>
                </a:lnTo>
                <a:lnTo>
                  <a:pt x="58115" y="73665"/>
                </a:lnTo>
                <a:lnTo>
                  <a:pt x="54483" y="70312"/>
                </a:lnTo>
                <a:lnTo>
                  <a:pt x="51968" y="66959"/>
                </a:lnTo>
                <a:lnTo>
                  <a:pt x="49453" y="63886"/>
                </a:lnTo>
                <a:lnTo>
                  <a:pt x="48056" y="59695"/>
                </a:lnTo>
                <a:lnTo>
                  <a:pt x="48056" y="125043"/>
                </a:lnTo>
                <a:lnTo>
                  <a:pt x="54203" y="128707"/>
                </a:lnTo>
                <a:lnTo>
                  <a:pt x="55880" y="129545"/>
                </a:lnTo>
                <a:lnTo>
                  <a:pt x="57277" y="130383"/>
                </a:lnTo>
                <a:lnTo>
                  <a:pt x="58115" y="130942"/>
                </a:lnTo>
                <a:lnTo>
                  <a:pt x="65938" y="135692"/>
                </a:lnTo>
                <a:lnTo>
                  <a:pt x="71805" y="139883"/>
                </a:lnTo>
                <a:lnTo>
                  <a:pt x="79629" y="148265"/>
                </a:lnTo>
                <a:lnTo>
                  <a:pt x="81584" y="153853"/>
                </a:lnTo>
                <a:lnTo>
                  <a:pt x="81584" y="217748"/>
                </a:lnTo>
                <a:lnTo>
                  <a:pt x="91014" y="215495"/>
                </a:lnTo>
                <a:lnTo>
                  <a:pt x="123110" y="183574"/>
                </a:lnTo>
                <a:lnTo>
                  <a:pt x="126127" y="171127"/>
                </a:lnTo>
                <a:lnTo>
                  <a:pt x="127127" y="15692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69737" y="3832453"/>
            <a:ext cx="132715" cy="214629"/>
          </a:xfrm>
          <a:custGeom>
            <a:avLst/>
            <a:gdLst/>
            <a:ahLst/>
            <a:cxnLst/>
            <a:rect l="l" t="t" r="r" b="b"/>
            <a:pathLst>
              <a:path w="132714" h="214629">
                <a:moveTo>
                  <a:pt x="132168" y="160934"/>
                </a:moveTo>
                <a:lnTo>
                  <a:pt x="132168" y="0"/>
                </a:lnTo>
                <a:lnTo>
                  <a:pt x="82981" y="0"/>
                </a:lnTo>
                <a:lnTo>
                  <a:pt x="82981" y="162052"/>
                </a:lnTo>
                <a:lnTo>
                  <a:pt x="81584" y="166522"/>
                </a:lnTo>
                <a:lnTo>
                  <a:pt x="79070" y="170713"/>
                </a:lnTo>
                <a:lnTo>
                  <a:pt x="76276" y="174904"/>
                </a:lnTo>
                <a:lnTo>
                  <a:pt x="72085" y="176872"/>
                </a:lnTo>
                <a:lnTo>
                  <a:pt x="59791" y="176872"/>
                </a:lnTo>
                <a:lnTo>
                  <a:pt x="55600" y="175183"/>
                </a:lnTo>
                <a:lnTo>
                  <a:pt x="50571" y="168490"/>
                </a:lnTo>
                <a:lnTo>
                  <a:pt x="49174" y="164007"/>
                </a:lnTo>
                <a:lnTo>
                  <a:pt x="49174" y="0"/>
                </a:lnTo>
                <a:lnTo>
                  <a:pt x="0" y="0"/>
                </a:lnTo>
                <a:lnTo>
                  <a:pt x="0" y="151714"/>
                </a:lnTo>
                <a:lnTo>
                  <a:pt x="9547" y="190142"/>
                </a:lnTo>
                <a:lnTo>
                  <a:pt x="50951" y="213598"/>
                </a:lnTo>
                <a:lnTo>
                  <a:pt x="65938" y="214591"/>
                </a:lnTo>
                <a:lnTo>
                  <a:pt x="74796" y="214280"/>
                </a:lnTo>
                <a:lnTo>
                  <a:pt x="112598" y="202285"/>
                </a:lnTo>
                <a:lnTo>
                  <a:pt x="131038" y="169316"/>
                </a:lnTo>
                <a:lnTo>
                  <a:pt x="132168" y="160934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818378" y="3832453"/>
            <a:ext cx="131445" cy="209550"/>
          </a:xfrm>
          <a:custGeom>
            <a:avLst/>
            <a:gdLst/>
            <a:ahLst/>
            <a:cxnLst/>
            <a:rect l="l" t="t" r="r" b="b"/>
            <a:pathLst>
              <a:path w="131445" h="209550">
                <a:moveTo>
                  <a:pt x="89407" y="209549"/>
                </a:moveTo>
                <a:lnTo>
                  <a:pt x="89407" y="117068"/>
                </a:lnTo>
                <a:lnTo>
                  <a:pt x="88569" y="117068"/>
                </a:lnTo>
                <a:lnTo>
                  <a:pt x="50571" y="0"/>
                </a:lnTo>
                <a:lnTo>
                  <a:pt x="0" y="0"/>
                </a:lnTo>
                <a:lnTo>
                  <a:pt x="0" y="209549"/>
                </a:lnTo>
                <a:lnTo>
                  <a:pt x="42189" y="209549"/>
                </a:lnTo>
                <a:lnTo>
                  <a:pt x="42189" y="92760"/>
                </a:lnTo>
                <a:lnTo>
                  <a:pt x="42748" y="92201"/>
                </a:lnTo>
                <a:lnTo>
                  <a:pt x="81025" y="209549"/>
                </a:lnTo>
                <a:lnTo>
                  <a:pt x="89407" y="209549"/>
                </a:lnTo>
                <a:close/>
              </a:path>
              <a:path w="131445" h="209550">
                <a:moveTo>
                  <a:pt x="46659" y="209549"/>
                </a:moveTo>
                <a:lnTo>
                  <a:pt x="42189" y="92760"/>
                </a:lnTo>
                <a:lnTo>
                  <a:pt x="42189" y="209549"/>
                </a:lnTo>
                <a:lnTo>
                  <a:pt x="46659" y="209549"/>
                </a:lnTo>
                <a:close/>
              </a:path>
              <a:path w="131445" h="209550">
                <a:moveTo>
                  <a:pt x="131317" y="209549"/>
                </a:moveTo>
                <a:lnTo>
                  <a:pt x="131317" y="0"/>
                </a:lnTo>
                <a:lnTo>
                  <a:pt x="84658" y="0"/>
                </a:lnTo>
                <a:lnTo>
                  <a:pt x="89407" y="117068"/>
                </a:lnTo>
                <a:lnTo>
                  <a:pt x="89407" y="209549"/>
                </a:lnTo>
                <a:lnTo>
                  <a:pt x="131317" y="20954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963958" y="3827424"/>
            <a:ext cx="133985" cy="219710"/>
          </a:xfrm>
          <a:custGeom>
            <a:avLst/>
            <a:gdLst/>
            <a:ahLst/>
            <a:cxnLst/>
            <a:rect l="l" t="t" r="r" b="b"/>
            <a:pathLst>
              <a:path w="133985" h="219710">
                <a:moveTo>
                  <a:pt x="132715" y="76288"/>
                </a:moveTo>
                <a:lnTo>
                  <a:pt x="132715" y="60629"/>
                </a:lnTo>
                <a:lnTo>
                  <a:pt x="131662" y="45963"/>
                </a:lnTo>
                <a:lnTo>
                  <a:pt x="106093" y="8133"/>
                </a:lnTo>
                <a:lnTo>
                  <a:pt x="65938" y="0"/>
                </a:lnTo>
                <a:lnTo>
                  <a:pt x="50113" y="1001"/>
                </a:lnTo>
                <a:lnTo>
                  <a:pt x="9076" y="25521"/>
                </a:lnTo>
                <a:lnTo>
                  <a:pt x="0" y="66789"/>
                </a:lnTo>
                <a:lnTo>
                  <a:pt x="0" y="152844"/>
                </a:lnTo>
                <a:lnTo>
                  <a:pt x="7823" y="194754"/>
                </a:lnTo>
                <a:lnTo>
                  <a:pt x="12293" y="200621"/>
                </a:lnTo>
                <a:lnTo>
                  <a:pt x="16484" y="206768"/>
                </a:lnTo>
                <a:lnTo>
                  <a:pt x="49174" y="219367"/>
                </a:lnTo>
                <a:lnTo>
                  <a:pt x="49174" y="51968"/>
                </a:lnTo>
                <a:lnTo>
                  <a:pt x="50571" y="46672"/>
                </a:lnTo>
                <a:lnTo>
                  <a:pt x="53365" y="43040"/>
                </a:lnTo>
                <a:lnTo>
                  <a:pt x="55880" y="39395"/>
                </a:lnTo>
                <a:lnTo>
                  <a:pt x="60909" y="37718"/>
                </a:lnTo>
                <a:lnTo>
                  <a:pt x="83540" y="55054"/>
                </a:lnTo>
                <a:lnTo>
                  <a:pt x="83540" y="76288"/>
                </a:lnTo>
                <a:lnTo>
                  <a:pt x="132715" y="76288"/>
                </a:lnTo>
                <a:close/>
              </a:path>
              <a:path w="133985" h="219710">
                <a:moveTo>
                  <a:pt x="84658" y="212178"/>
                </a:moveTo>
                <a:lnTo>
                  <a:pt x="84658" y="162902"/>
                </a:lnTo>
                <a:lnTo>
                  <a:pt x="84099" y="168770"/>
                </a:lnTo>
                <a:lnTo>
                  <a:pt x="83261" y="171284"/>
                </a:lnTo>
                <a:lnTo>
                  <a:pt x="81026" y="176314"/>
                </a:lnTo>
                <a:lnTo>
                  <a:pt x="79349" y="178269"/>
                </a:lnTo>
                <a:lnTo>
                  <a:pt x="74320" y="181063"/>
                </a:lnTo>
                <a:lnTo>
                  <a:pt x="71247" y="181902"/>
                </a:lnTo>
                <a:lnTo>
                  <a:pt x="60909" y="181797"/>
                </a:lnTo>
                <a:lnTo>
                  <a:pt x="56718" y="180225"/>
                </a:lnTo>
                <a:lnTo>
                  <a:pt x="50571" y="174078"/>
                </a:lnTo>
                <a:lnTo>
                  <a:pt x="49174" y="169329"/>
                </a:lnTo>
                <a:lnTo>
                  <a:pt x="49174" y="219367"/>
                </a:lnTo>
                <a:lnTo>
                  <a:pt x="53365" y="219548"/>
                </a:lnTo>
                <a:lnTo>
                  <a:pt x="56718" y="219551"/>
                </a:lnTo>
                <a:lnTo>
                  <a:pt x="62751" y="219302"/>
                </a:lnTo>
                <a:lnTo>
                  <a:pt x="69570" y="218328"/>
                </a:lnTo>
                <a:lnTo>
                  <a:pt x="75551" y="216674"/>
                </a:lnTo>
                <a:lnTo>
                  <a:pt x="80746" y="214312"/>
                </a:lnTo>
                <a:lnTo>
                  <a:pt x="84658" y="212178"/>
                </a:lnTo>
                <a:close/>
              </a:path>
              <a:path w="133985" h="219710">
                <a:moveTo>
                  <a:pt x="133832" y="214871"/>
                </a:moveTo>
                <a:lnTo>
                  <a:pt x="133832" y="100876"/>
                </a:lnTo>
                <a:lnTo>
                  <a:pt x="67056" y="100876"/>
                </a:lnTo>
                <a:lnTo>
                  <a:pt x="67056" y="138595"/>
                </a:lnTo>
                <a:lnTo>
                  <a:pt x="84658" y="138595"/>
                </a:lnTo>
                <a:lnTo>
                  <a:pt x="84658" y="212178"/>
                </a:lnTo>
                <a:lnTo>
                  <a:pt x="86893" y="210959"/>
                </a:lnTo>
                <a:lnTo>
                  <a:pt x="92481" y="204812"/>
                </a:lnTo>
                <a:lnTo>
                  <a:pt x="97510" y="196151"/>
                </a:lnTo>
                <a:lnTo>
                  <a:pt x="98069" y="196151"/>
                </a:lnTo>
                <a:lnTo>
                  <a:pt x="100304" y="214871"/>
                </a:lnTo>
                <a:lnTo>
                  <a:pt x="133832" y="214871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172098" y="3832453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10">
                <a:moveTo>
                  <a:pt x="0" y="0"/>
                </a:moveTo>
                <a:lnTo>
                  <a:pt x="0" y="41910"/>
                </a:lnTo>
                <a:lnTo>
                  <a:pt x="38100" y="41910"/>
                </a:lnTo>
                <a:lnTo>
                  <a:pt x="38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34963" y="3832453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52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259728" y="3832453"/>
            <a:ext cx="39370" cy="41910"/>
          </a:xfrm>
          <a:custGeom>
            <a:avLst/>
            <a:gdLst/>
            <a:ahLst/>
            <a:cxnLst/>
            <a:rect l="l" t="t" r="r" b="b"/>
            <a:pathLst>
              <a:path w="39370" h="41910">
                <a:moveTo>
                  <a:pt x="0" y="0"/>
                </a:moveTo>
                <a:lnTo>
                  <a:pt x="0" y="41909"/>
                </a:lnTo>
                <a:lnTo>
                  <a:pt x="39370" y="41909"/>
                </a:lnTo>
                <a:lnTo>
                  <a:pt x="39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36296" y="3832453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529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361061" y="3832453"/>
            <a:ext cx="63500" cy="42545"/>
          </a:xfrm>
          <a:custGeom>
            <a:avLst/>
            <a:gdLst/>
            <a:ahLst/>
            <a:cxnLst/>
            <a:rect l="l" t="t" r="r" b="b"/>
            <a:pathLst>
              <a:path w="63500" h="42545">
                <a:moveTo>
                  <a:pt x="0" y="0"/>
                </a:moveTo>
                <a:lnTo>
                  <a:pt x="0" y="41922"/>
                </a:lnTo>
                <a:lnTo>
                  <a:pt x="63500" y="41922"/>
                </a:lnTo>
                <a:lnTo>
                  <a:pt x="63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360705" y="3912933"/>
            <a:ext cx="61594" cy="41910"/>
          </a:xfrm>
          <a:custGeom>
            <a:avLst/>
            <a:gdLst/>
            <a:ahLst/>
            <a:cxnLst/>
            <a:rect l="l" t="t" r="r" b="b"/>
            <a:pathLst>
              <a:path w="61595" h="41910">
                <a:moveTo>
                  <a:pt x="61467" y="41909"/>
                </a:moveTo>
                <a:lnTo>
                  <a:pt x="61467" y="0"/>
                </a:lnTo>
                <a:lnTo>
                  <a:pt x="0" y="0"/>
                </a:lnTo>
                <a:lnTo>
                  <a:pt x="0" y="41909"/>
                </a:lnTo>
                <a:lnTo>
                  <a:pt x="61467" y="4190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360705" y="4000106"/>
            <a:ext cx="67310" cy="41910"/>
          </a:xfrm>
          <a:custGeom>
            <a:avLst/>
            <a:gdLst/>
            <a:ahLst/>
            <a:cxnLst/>
            <a:rect l="l" t="t" r="r" b="b"/>
            <a:pathLst>
              <a:path w="67310" h="41910">
                <a:moveTo>
                  <a:pt x="66776" y="41910"/>
                </a:moveTo>
                <a:lnTo>
                  <a:pt x="66776" y="0"/>
                </a:lnTo>
                <a:lnTo>
                  <a:pt x="0" y="0"/>
                </a:lnTo>
                <a:lnTo>
                  <a:pt x="0" y="41910"/>
                </a:lnTo>
                <a:lnTo>
                  <a:pt x="66776" y="41910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442290" y="3827424"/>
            <a:ext cx="133985" cy="219710"/>
          </a:xfrm>
          <a:custGeom>
            <a:avLst/>
            <a:gdLst/>
            <a:ahLst/>
            <a:cxnLst/>
            <a:rect l="l" t="t" r="r" b="b"/>
            <a:pathLst>
              <a:path w="133984" h="219710">
                <a:moveTo>
                  <a:pt x="132994" y="78232"/>
                </a:moveTo>
                <a:lnTo>
                  <a:pt x="132994" y="60629"/>
                </a:lnTo>
                <a:lnTo>
                  <a:pt x="131898" y="45961"/>
                </a:lnTo>
                <a:lnTo>
                  <a:pt x="106093" y="8133"/>
                </a:lnTo>
                <a:lnTo>
                  <a:pt x="65938" y="0"/>
                </a:lnTo>
                <a:lnTo>
                  <a:pt x="50113" y="999"/>
                </a:lnTo>
                <a:lnTo>
                  <a:pt x="9076" y="25521"/>
                </a:lnTo>
                <a:lnTo>
                  <a:pt x="0" y="66776"/>
                </a:lnTo>
                <a:lnTo>
                  <a:pt x="0" y="152831"/>
                </a:lnTo>
                <a:lnTo>
                  <a:pt x="8486" y="193183"/>
                </a:lnTo>
                <a:lnTo>
                  <a:pt x="47463" y="218556"/>
                </a:lnTo>
                <a:lnTo>
                  <a:pt x="48895" y="218654"/>
                </a:lnTo>
                <a:lnTo>
                  <a:pt x="48895" y="163169"/>
                </a:lnTo>
                <a:lnTo>
                  <a:pt x="49174" y="51968"/>
                </a:lnTo>
                <a:lnTo>
                  <a:pt x="50571" y="46659"/>
                </a:lnTo>
                <a:lnTo>
                  <a:pt x="53365" y="43027"/>
                </a:lnTo>
                <a:lnTo>
                  <a:pt x="55880" y="39395"/>
                </a:lnTo>
                <a:lnTo>
                  <a:pt x="60909" y="37719"/>
                </a:lnTo>
                <a:lnTo>
                  <a:pt x="72923" y="37719"/>
                </a:lnTo>
                <a:lnTo>
                  <a:pt x="76835" y="39954"/>
                </a:lnTo>
                <a:lnTo>
                  <a:pt x="82423" y="49453"/>
                </a:lnTo>
                <a:lnTo>
                  <a:pt x="83820" y="56159"/>
                </a:lnTo>
                <a:lnTo>
                  <a:pt x="83820" y="78232"/>
                </a:lnTo>
                <a:lnTo>
                  <a:pt x="132994" y="78232"/>
                </a:lnTo>
                <a:close/>
              </a:path>
              <a:path w="133984" h="219710">
                <a:moveTo>
                  <a:pt x="133832" y="158419"/>
                </a:moveTo>
                <a:lnTo>
                  <a:pt x="133832" y="132715"/>
                </a:lnTo>
                <a:lnTo>
                  <a:pt x="84658" y="132715"/>
                </a:lnTo>
                <a:lnTo>
                  <a:pt x="84658" y="155625"/>
                </a:lnTo>
                <a:lnTo>
                  <a:pt x="83820" y="165963"/>
                </a:lnTo>
                <a:lnTo>
                  <a:pt x="70408" y="181889"/>
                </a:lnTo>
                <a:lnTo>
                  <a:pt x="60350" y="181889"/>
                </a:lnTo>
                <a:lnTo>
                  <a:pt x="55880" y="180213"/>
                </a:lnTo>
                <a:lnTo>
                  <a:pt x="50292" y="174066"/>
                </a:lnTo>
                <a:lnTo>
                  <a:pt x="48895" y="169316"/>
                </a:lnTo>
                <a:lnTo>
                  <a:pt x="48895" y="218654"/>
                </a:lnTo>
                <a:lnTo>
                  <a:pt x="94507" y="215452"/>
                </a:lnTo>
                <a:lnTo>
                  <a:pt x="129466" y="183810"/>
                </a:lnTo>
                <a:lnTo>
                  <a:pt x="132736" y="171887"/>
                </a:lnTo>
                <a:lnTo>
                  <a:pt x="133832" y="15841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615798" y="3832453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174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640385" y="3912933"/>
            <a:ext cx="34290" cy="41910"/>
          </a:xfrm>
          <a:custGeom>
            <a:avLst/>
            <a:gdLst/>
            <a:ahLst/>
            <a:cxnLst/>
            <a:rect l="l" t="t" r="r" b="b"/>
            <a:pathLst>
              <a:path w="34290" h="41910">
                <a:moveTo>
                  <a:pt x="34086" y="41909"/>
                </a:moveTo>
                <a:lnTo>
                  <a:pt x="34086" y="0"/>
                </a:lnTo>
                <a:lnTo>
                  <a:pt x="0" y="0"/>
                </a:lnTo>
                <a:lnTo>
                  <a:pt x="0" y="41909"/>
                </a:lnTo>
                <a:lnTo>
                  <a:pt x="34086" y="41909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699059" y="3832453"/>
            <a:ext cx="0" cy="210185"/>
          </a:xfrm>
          <a:custGeom>
            <a:avLst/>
            <a:gdLst/>
            <a:ahLst/>
            <a:cxnLst/>
            <a:rect l="l" t="t" r="r" b="b"/>
            <a:pathLst>
              <a:path h="210185">
                <a:moveTo>
                  <a:pt x="0" y="0"/>
                </a:moveTo>
                <a:lnTo>
                  <a:pt x="0" y="209562"/>
                </a:lnTo>
              </a:path>
            </a:pathLst>
          </a:custGeom>
          <a:ln w="49174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801878" y="3827424"/>
            <a:ext cx="281927" cy="21960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10615" y="3994238"/>
            <a:ext cx="47625" cy="48260"/>
          </a:xfrm>
          <a:custGeom>
            <a:avLst/>
            <a:gdLst/>
            <a:ahLst/>
            <a:cxnLst/>
            <a:rect l="l" t="t" r="r" b="b"/>
            <a:pathLst>
              <a:path w="47625" h="48260">
                <a:moveTo>
                  <a:pt x="0" y="47777"/>
                </a:moveTo>
                <a:lnTo>
                  <a:pt x="0" y="0"/>
                </a:lnTo>
                <a:lnTo>
                  <a:pt x="47218" y="0"/>
                </a:lnTo>
                <a:lnTo>
                  <a:pt x="47218" y="47777"/>
                </a:lnTo>
                <a:lnTo>
                  <a:pt x="0" y="4777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96683" y="3994238"/>
            <a:ext cx="47625" cy="91440"/>
          </a:xfrm>
          <a:custGeom>
            <a:avLst/>
            <a:gdLst/>
            <a:ahLst/>
            <a:cxnLst/>
            <a:rect l="l" t="t" r="r" b="b"/>
            <a:pathLst>
              <a:path w="47625" h="91439">
                <a:moveTo>
                  <a:pt x="47218" y="48056"/>
                </a:moveTo>
                <a:lnTo>
                  <a:pt x="47218" y="0"/>
                </a:lnTo>
                <a:lnTo>
                  <a:pt x="0" y="0"/>
                </a:lnTo>
                <a:lnTo>
                  <a:pt x="0" y="47777"/>
                </a:lnTo>
                <a:lnTo>
                  <a:pt x="25425" y="47777"/>
                </a:lnTo>
                <a:lnTo>
                  <a:pt x="25425" y="84766"/>
                </a:lnTo>
                <a:lnTo>
                  <a:pt x="46432" y="57696"/>
                </a:lnTo>
                <a:lnTo>
                  <a:pt x="47218" y="48056"/>
                </a:lnTo>
                <a:close/>
              </a:path>
              <a:path w="47625" h="91439">
                <a:moveTo>
                  <a:pt x="25425" y="84766"/>
                </a:moveTo>
                <a:lnTo>
                  <a:pt x="25425" y="47777"/>
                </a:lnTo>
                <a:lnTo>
                  <a:pt x="24866" y="56438"/>
                </a:lnTo>
                <a:lnTo>
                  <a:pt x="22352" y="63144"/>
                </a:lnTo>
                <a:lnTo>
                  <a:pt x="18161" y="67614"/>
                </a:lnTo>
                <a:lnTo>
                  <a:pt x="13970" y="72643"/>
                </a:lnTo>
                <a:lnTo>
                  <a:pt x="7823" y="75158"/>
                </a:lnTo>
                <a:lnTo>
                  <a:pt x="0" y="75437"/>
                </a:lnTo>
                <a:lnTo>
                  <a:pt x="0" y="91363"/>
                </a:lnTo>
                <a:lnTo>
                  <a:pt x="10324" y="89953"/>
                </a:lnTo>
                <a:lnTo>
                  <a:pt x="19523" y="87417"/>
                </a:lnTo>
                <a:lnTo>
                  <a:pt x="25425" y="84766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270165" y="3832453"/>
            <a:ext cx="362381" cy="20984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60208" y="3994238"/>
            <a:ext cx="47625" cy="48260"/>
          </a:xfrm>
          <a:custGeom>
            <a:avLst/>
            <a:gdLst/>
            <a:ahLst/>
            <a:cxnLst/>
            <a:rect l="l" t="t" r="r" b="b"/>
            <a:pathLst>
              <a:path w="47625" h="48260">
                <a:moveTo>
                  <a:pt x="0" y="47777"/>
                </a:moveTo>
                <a:lnTo>
                  <a:pt x="0" y="0"/>
                </a:lnTo>
                <a:lnTo>
                  <a:pt x="47218" y="0"/>
                </a:lnTo>
                <a:lnTo>
                  <a:pt x="47218" y="47777"/>
                </a:lnTo>
                <a:lnTo>
                  <a:pt x="0" y="47777"/>
                </a:lnTo>
                <a:close/>
              </a:path>
            </a:pathLst>
          </a:custGeom>
          <a:solidFill>
            <a:srgbClr val="246E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53736" y="7081962"/>
            <a:ext cx="58419" cy="87630"/>
          </a:xfrm>
          <a:custGeom>
            <a:avLst/>
            <a:gdLst/>
            <a:ahLst/>
            <a:cxnLst/>
            <a:rect l="l" t="t" r="r" b="b"/>
            <a:pathLst>
              <a:path w="58420" h="87629">
                <a:moveTo>
                  <a:pt x="38176" y="0"/>
                </a:moveTo>
                <a:lnTo>
                  <a:pt x="24079" y="0"/>
                </a:lnTo>
                <a:lnTo>
                  <a:pt x="18376" y="1828"/>
                </a:lnTo>
                <a:lnTo>
                  <a:pt x="9461" y="9143"/>
                </a:lnTo>
                <a:lnTo>
                  <a:pt x="6057" y="14249"/>
                </a:lnTo>
                <a:lnTo>
                  <a:pt x="3695" y="20802"/>
                </a:lnTo>
                <a:lnTo>
                  <a:pt x="1485" y="26822"/>
                </a:lnTo>
                <a:lnTo>
                  <a:pt x="328" y="34175"/>
                </a:lnTo>
                <a:lnTo>
                  <a:pt x="233" y="38519"/>
                </a:lnTo>
                <a:lnTo>
                  <a:pt x="0" y="52311"/>
                </a:lnTo>
                <a:lnTo>
                  <a:pt x="838" y="59550"/>
                </a:lnTo>
                <a:lnTo>
                  <a:pt x="4648" y="71056"/>
                </a:lnTo>
                <a:lnTo>
                  <a:pt x="7823" y="76276"/>
                </a:lnTo>
                <a:lnTo>
                  <a:pt x="16586" y="85115"/>
                </a:lnTo>
                <a:lnTo>
                  <a:pt x="22631" y="87325"/>
                </a:lnTo>
                <a:lnTo>
                  <a:pt x="38099" y="87325"/>
                </a:lnTo>
                <a:lnTo>
                  <a:pt x="44640" y="84620"/>
                </a:lnTo>
                <a:lnTo>
                  <a:pt x="50719" y="78409"/>
                </a:lnTo>
                <a:lnTo>
                  <a:pt x="24917" y="78409"/>
                </a:lnTo>
                <a:lnTo>
                  <a:pt x="20916" y="76606"/>
                </a:lnTo>
                <a:lnTo>
                  <a:pt x="14820" y="69367"/>
                </a:lnTo>
                <a:lnTo>
                  <a:pt x="13296" y="64808"/>
                </a:lnTo>
                <a:lnTo>
                  <a:pt x="13296" y="53911"/>
                </a:lnTo>
                <a:lnTo>
                  <a:pt x="14820" y="49441"/>
                </a:lnTo>
                <a:lnTo>
                  <a:pt x="20916" y="42354"/>
                </a:lnTo>
                <a:lnTo>
                  <a:pt x="24917" y="40576"/>
                </a:lnTo>
                <a:lnTo>
                  <a:pt x="51574" y="40576"/>
                </a:lnTo>
                <a:lnTo>
                  <a:pt x="49803" y="38519"/>
                </a:lnTo>
                <a:lnTo>
                  <a:pt x="11582" y="38519"/>
                </a:lnTo>
                <a:lnTo>
                  <a:pt x="11620" y="33566"/>
                </a:lnTo>
                <a:lnTo>
                  <a:pt x="12230" y="28384"/>
                </a:lnTo>
                <a:lnTo>
                  <a:pt x="12992" y="25565"/>
                </a:lnTo>
                <a:lnTo>
                  <a:pt x="14211" y="22517"/>
                </a:lnTo>
                <a:lnTo>
                  <a:pt x="15354" y="19545"/>
                </a:lnTo>
                <a:lnTo>
                  <a:pt x="17144" y="16573"/>
                </a:lnTo>
                <a:lnTo>
                  <a:pt x="22021" y="10629"/>
                </a:lnTo>
                <a:lnTo>
                  <a:pt x="25831" y="9143"/>
                </a:lnTo>
                <a:lnTo>
                  <a:pt x="50968" y="9143"/>
                </a:lnTo>
                <a:lnTo>
                  <a:pt x="44157" y="2387"/>
                </a:lnTo>
                <a:lnTo>
                  <a:pt x="38176" y="0"/>
                </a:lnTo>
                <a:close/>
              </a:path>
              <a:path w="58420" h="87629">
                <a:moveTo>
                  <a:pt x="51574" y="40576"/>
                </a:moveTo>
                <a:lnTo>
                  <a:pt x="34899" y="40576"/>
                </a:lnTo>
                <a:lnTo>
                  <a:pt x="38950" y="42354"/>
                </a:lnTo>
                <a:lnTo>
                  <a:pt x="45123" y="49441"/>
                </a:lnTo>
                <a:lnTo>
                  <a:pt x="46672" y="53911"/>
                </a:lnTo>
                <a:lnTo>
                  <a:pt x="46672" y="64808"/>
                </a:lnTo>
                <a:lnTo>
                  <a:pt x="45123" y="69367"/>
                </a:lnTo>
                <a:lnTo>
                  <a:pt x="38950" y="76606"/>
                </a:lnTo>
                <a:lnTo>
                  <a:pt x="34899" y="78409"/>
                </a:lnTo>
                <a:lnTo>
                  <a:pt x="50719" y="78409"/>
                </a:lnTo>
                <a:lnTo>
                  <a:pt x="55232" y="73799"/>
                </a:lnTo>
                <a:lnTo>
                  <a:pt x="57873" y="67170"/>
                </a:lnTo>
                <a:lnTo>
                  <a:pt x="57873" y="51701"/>
                </a:lnTo>
                <a:lnTo>
                  <a:pt x="55511" y="45148"/>
                </a:lnTo>
                <a:lnTo>
                  <a:pt x="51574" y="40576"/>
                </a:lnTo>
                <a:close/>
              </a:path>
              <a:path w="58420" h="87629">
                <a:moveTo>
                  <a:pt x="27851" y="30822"/>
                </a:moveTo>
                <a:lnTo>
                  <a:pt x="24002" y="31381"/>
                </a:lnTo>
                <a:lnTo>
                  <a:pt x="17449" y="33896"/>
                </a:lnTo>
                <a:lnTo>
                  <a:pt x="14401" y="35852"/>
                </a:lnTo>
                <a:lnTo>
                  <a:pt x="11582" y="38519"/>
                </a:lnTo>
                <a:lnTo>
                  <a:pt x="49803" y="38519"/>
                </a:lnTo>
                <a:lnTo>
                  <a:pt x="46062" y="34175"/>
                </a:lnTo>
                <a:lnTo>
                  <a:pt x="39890" y="31280"/>
                </a:lnTo>
                <a:lnTo>
                  <a:pt x="27851" y="30822"/>
                </a:lnTo>
                <a:close/>
              </a:path>
              <a:path w="58420" h="87629">
                <a:moveTo>
                  <a:pt x="50968" y="9143"/>
                </a:moveTo>
                <a:lnTo>
                  <a:pt x="35737" y="9143"/>
                </a:lnTo>
                <a:lnTo>
                  <a:pt x="39522" y="10744"/>
                </a:lnTo>
                <a:lnTo>
                  <a:pt x="45258" y="17183"/>
                </a:lnTo>
                <a:lnTo>
                  <a:pt x="46939" y="20154"/>
                </a:lnTo>
                <a:lnTo>
                  <a:pt x="47472" y="22974"/>
                </a:lnTo>
                <a:lnTo>
                  <a:pt x="57416" y="22974"/>
                </a:lnTo>
                <a:lnTo>
                  <a:pt x="56578" y="17183"/>
                </a:lnTo>
                <a:lnTo>
                  <a:pt x="53759" y="11912"/>
                </a:lnTo>
                <a:lnTo>
                  <a:pt x="50968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785918" y="4309960"/>
            <a:ext cx="1025804" cy="102351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839" y="1186052"/>
            <a:ext cx="8964930" cy="0"/>
          </a:xfrm>
          <a:custGeom>
            <a:avLst/>
            <a:gdLst/>
            <a:ahLst/>
            <a:cxnLst/>
            <a:rect l="l" t="t" r="r" b="b"/>
            <a:pathLst>
              <a:path w="8964930">
                <a:moveTo>
                  <a:pt x="0" y="0"/>
                </a:moveTo>
                <a:lnTo>
                  <a:pt x="8964930" y="0"/>
                </a:lnTo>
              </a:path>
            </a:pathLst>
          </a:custGeom>
          <a:ln w="9906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33410" y="555498"/>
            <a:ext cx="1728216" cy="1038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60249" y="536448"/>
            <a:ext cx="1723644" cy="1057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0861" y="534162"/>
            <a:ext cx="1199515" cy="1591310"/>
          </a:xfrm>
          <a:custGeom>
            <a:avLst/>
            <a:gdLst/>
            <a:ahLst/>
            <a:cxnLst/>
            <a:rect l="l" t="t" r="r" b="b"/>
            <a:pathLst>
              <a:path w="1199514" h="1591310">
                <a:moveTo>
                  <a:pt x="1199387" y="5334"/>
                </a:moveTo>
                <a:lnTo>
                  <a:pt x="1191767" y="0"/>
                </a:lnTo>
                <a:lnTo>
                  <a:pt x="0" y="1585722"/>
                </a:lnTo>
                <a:lnTo>
                  <a:pt x="7620" y="1591056"/>
                </a:lnTo>
                <a:lnTo>
                  <a:pt x="1199387" y="533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4671" y="5433821"/>
            <a:ext cx="721360" cy="721360"/>
          </a:xfrm>
          <a:custGeom>
            <a:avLst/>
            <a:gdLst/>
            <a:ahLst/>
            <a:cxnLst/>
            <a:rect l="l" t="t" r="r" b="b"/>
            <a:pathLst>
              <a:path w="721360" h="721360">
                <a:moveTo>
                  <a:pt x="720852" y="720851"/>
                </a:moveTo>
                <a:lnTo>
                  <a:pt x="0" y="0"/>
                </a:lnTo>
                <a:lnTo>
                  <a:pt x="0" y="720851"/>
                </a:lnTo>
                <a:lnTo>
                  <a:pt x="720852" y="720851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72072" y="3127248"/>
            <a:ext cx="3571875" cy="3946525"/>
          </a:xfrm>
          <a:custGeom>
            <a:avLst/>
            <a:gdLst/>
            <a:ahLst/>
            <a:cxnLst/>
            <a:rect l="l" t="t" r="r" b="b"/>
            <a:pathLst>
              <a:path w="3571875" h="3946525">
                <a:moveTo>
                  <a:pt x="3571494" y="6858"/>
                </a:moveTo>
                <a:lnTo>
                  <a:pt x="3563874" y="0"/>
                </a:lnTo>
                <a:lnTo>
                  <a:pt x="0" y="3940302"/>
                </a:lnTo>
                <a:lnTo>
                  <a:pt x="7620" y="3946398"/>
                </a:lnTo>
                <a:lnTo>
                  <a:pt x="3571494" y="6858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73075" y="3562350"/>
            <a:ext cx="3195320" cy="3508375"/>
          </a:xfrm>
          <a:custGeom>
            <a:avLst/>
            <a:gdLst/>
            <a:ahLst/>
            <a:cxnLst/>
            <a:rect l="l" t="t" r="r" b="b"/>
            <a:pathLst>
              <a:path w="3195320" h="3508375">
                <a:moveTo>
                  <a:pt x="3195066" y="3508248"/>
                </a:moveTo>
                <a:lnTo>
                  <a:pt x="3195066" y="0"/>
                </a:lnTo>
                <a:lnTo>
                  <a:pt x="0" y="3508248"/>
                </a:lnTo>
                <a:lnTo>
                  <a:pt x="3195066" y="3508248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41347" y="776732"/>
            <a:ext cx="2085339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60" dirty="0">
                <a:latin typeface="Times New Roman"/>
                <a:cs typeface="Times New Roman"/>
              </a:rPr>
              <a:t>General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40" dirty="0">
                <a:latin typeface="Times New Roman"/>
                <a:cs typeface="Times New Roman"/>
              </a:rPr>
              <a:t>Situation</a:t>
            </a:r>
          </a:p>
        </p:txBody>
      </p:sp>
      <p:sp>
        <p:nvSpPr>
          <p:cNvPr id="10" name="object 10"/>
          <p:cNvSpPr/>
          <p:nvPr/>
        </p:nvSpPr>
        <p:spPr>
          <a:xfrm>
            <a:off x="1746389" y="1793748"/>
            <a:ext cx="1798320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4709" y="2708148"/>
            <a:ext cx="6050280" cy="299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6389" y="3317747"/>
            <a:ext cx="1798319" cy="6004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4709" y="3317747"/>
            <a:ext cx="6050267" cy="304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6389" y="3927347"/>
            <a:ext cx="1798319" cy="6004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44709" y="3927347"/>
            <a:ext cx="6050267" cy="304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46389" y="4536947"/>
            <a:ext cx="1798320" cy="1501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44709" y="4536947"/>
            <a:ext cx="6050267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46389" y="6060947"/>
            <a:ext cx="1798320" cy="6042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5450628"/>
              </p:ext>
            </p:extLst>
          </p:nvPr>
        </p:nvGraphicFramePr>
        <p:xfrm>
          <a:off x="1736864" y="1784223"/>
          <a:ext cx="7844788" cy="4875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8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49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63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5844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201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pos="331470" algn="l"/>
                          <a:tab pos="644525" algn="l"/>
                        </a:tabLst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회	사	명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23114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4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(주)삼성텍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본사 및</a:t>
                      </a:r>
                      <a:r>
                        <a:rPr sz="1400" spc="-21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공장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15646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경상북도 경산시 진량읍 금박로 </a:t>
                      </a:r>
                      <a:r>
                        <a:rPr sz="1400" spc="-7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133길</a:t>
                      </a: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67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설 립 일</a:t>
                      </a:r>
                      <a:r>
                        <a:rPr sz="1400" spc="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자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4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1977.06.17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Times New Roman"/>
                      </a:endParaRPr>
                    </a:p>
                    <a:p>
                      <a:pPr marL="440690">
                        <a:lnSpc>
                          <a:spcPct val="100000"/>
                        </a:lnSpc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공 장 면</a:t>
                      </a:r>
                      <a:r>
                        <a:rPr sz="1400" spc="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적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715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대지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공장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수전시설용량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4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45,000m</a:t>
                      </a:r>
                      <a:r>
                        <a:rPr sz="1350" spc="-67" baseline="24691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</a:t>
                      </a:r>
                      <a:r>
                        <a:rPr sz="1350" spc="-44" baseline="24691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6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(13,680평)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4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18,000m</a:t>
                      </a:r>
                      <a:r>
                        <a:rPr sz="1350" spc="-67" baseline="24691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</a:t>
                      </a:r>
                      <a:r>
                        <a:rPr sz="1350" spc="-22" baseline="24691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6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(5,450평)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11809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4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2,300</a:t>
                      </a:r>
                      <a:r>
                        <a:rPr sz="1400" spc="-6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2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KW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Times New Roman"/>
                      </a:endParaRPr>
                    </a:p>
                    <a:p>
                      <a:pPr marL="440690">
                        <a:lnSpc>
                          <a:spcPct val="100000"/>
                        </a:lnSpc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임 직 원</a:t>
                      </a:r>
                      <a:r>
                        <a:rPr sz="1400" spc="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수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715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총직원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19050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7846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사무관리직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19050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생산직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19050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기타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51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17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34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19050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Times New Roman"/>
                      </a:endParaRPr>
                    </a:p>
                    <a:p>
                      <a:pPr marL="250190">
                        <a:lnSpc>
                          <a:spcPct val="100000"/>
                        </a:lnSpc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매출액</a:t>
                      </a:r>
                      <a:r>
                        <a:rPr sz="1400" spc="-5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2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(단위:억원)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715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2013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2014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2015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2016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315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320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380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3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250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80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Times New Roman"/>
                      </a:endParaRPr>
                    </a:p>
                    <a:p>
                      <a:pPr marL="571500" marR="468630" indent="-78105">
                        <a:lnSpc>
                          <a:spcPct val="120000"/>
                        </a:lnSpc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주요 </a:t>
                      </a: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생산품  </a:t>
                      </a: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및</a:t>
                      </a:r>
                      <a:r>
                        <a:rPr sz="1400" spc="-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고객사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1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NO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5628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주요고객사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주요</a:t>
                      </a:r>
                      <a:r>
                        <a:rPr sz="1400" spc="-5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제품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1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㈜신영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SIDE </a:t>
                      </a:r>
                      <a:r>
                        <a:rPr sz="1400" spc="-4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OTR </a:t>
                      </a:r>
                      <a:r>
                        <a:rPr sz="1400" spc="1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ASS’Y </a:t>
                      </a:r>
                      <a:r>
                        <a:rPr sz="1400" spc="-9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,</a:t>
                      </a:r>
                      <a:r>
                        <a:rPr sz="1400" spc="-17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3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W/HOUSE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2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5628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9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동원금속㈜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55626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8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DR </a:t>
                      </a:r>
                      <a:r>
                        <a:rPr sz="1400" spc="-8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BELT </a:t>
                      </a:r>
                      <a:r>
                        <a:rPr sz="1400" spc="-9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, </a:t>
                      </a:r>
                      <a:r>
                        <a:rPr sz="1400" spc="-7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CARRIER</a:t>
                      </a:r>
                      <a:r>
                        <a:rPr sz="1400" spc="1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4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FEM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3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5628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평화정공㈜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GUIDE</a:t>
                      </a:r>
                      <a:r>
                        <a:rPr sz="1400" spc="-6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RAIL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41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4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5628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경기산업㈜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T/ARM </a:t>
                      </a:r>
                      <a:r>
                        <a:rPr sz="1400" spc="-9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, </a:t>
                      </a:r>
                      <a:r>
                        <a:rPr sz="1400" spc="-5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BUMPER</a:t>
                      </a:r>
                      <a:r>
                        <a:rPr sz="1400" spc="-10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2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INR/OTR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주요 생산</a:t>
                      </a:r>
                      <a:r>
                        <a:rPr sz="1400" spc="-21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차종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136398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4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TLE, </a:t>
                      </a:r>
                      <a:r>
                        <a:rPr sz="1400" spc="-3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QLE, </a:t>
                      </a:r>
                      <a:r>
                        <a:rPr sz="1400" spc="-2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UMA, </a:t>
                      </a:r>
                      <a:r>
                        <a:rPr sz="1400" spc="-1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AN, </a:t>
                      </a:r>
                      <a:r>
                        <a:rPr sz="1400" spc="-5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YB, </a:t>
                      </a:r>
                      <a:r>
                        <a:rPr sz="1400" spc="-11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SC, </a:t>
                      </a:r>
                      <a:r>
                        <a:rPr sz="1400" spc="-10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HC, </a:t>
                      </a:r>
                      <a:r>
                        <a:rPr sz="1400" spc="-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X100</a:t>
                      </a:r>
                      <a:r>
                        <a:rPr sz="1400" spc="-6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8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등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8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인증</a:t>
                      </a:r>
                      <a:r>
                        <a:rPr sz="1400" spc="-55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190" dirty="0">
                          <a:solidFill>
                            <a:srgbClr val="10253F"/>
                          </a:solidFill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현황</a:t>
                      </a:r>
                      <a:endParaRPr sz="140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28575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144399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HMC </a:t>
                      </a:r>
                      <a:r>
                        <a:rPr sz="1400" spc="-114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SQ-인증 </a:t>
                      </a:r>
                      <a:r>
                        <a:rPr sz="1400" spc="-9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, </a:t>
                      </a:r>
                      <a:r>
                        <a:rPr sz="1400" spc="-185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벤처기업인증 </a:t>
                      </a:r>
                      <a:r>
                        <a:rPr sz="1400" spc="-9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,</a:t>
                      </a:r>
                      <a:r>
                        <a:rPr sz="1400" spc="-3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 </a:t>
                      </a:r>
                      <a:r>
                        <a:rPr sz="1400" spc="-50" dirty="0">
                          <a:latin typeface="현대하모니 L" panose="02020603020101020101" pitchFamily="18" charset="-127"/>
                          <a:ea typeface="현대하모니 L" panose="02020603020101020101" pitchFamily="18" charset="-127"/>
                          <a:cs typeface="Dotum"/>
                        </a:rPr>
                        <a:t>TS-16949</a:t>
                      </a:r>
                      <a:endParaRPr sz="1400" dirty="0">
                        <a:latin typeface="현대하모니 L" panose="02020603020101020101" pitchFamily="18" charset="-127"/>
                        <a:ea typeface="현대하모니 L" panose="02020603020101020101" pitchFamily="18" charset="-127"/>
                        <a:cs typeface="Dotum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7F7F7F"/>
                      </a:solidFill>
                      <a:prstDash val="solid"/>
                    </a:lnL>
                    <a:lnR w="19050">
                      <a:solidFill>
                        <a:srgbClr val="7F7F7F"/>
                      </a:solidFill>
                      <a:prstDash val="solid"/>
                    </a:lnR>
                    <a:lnT w="28575">
                      <a:solidFill>
                        <a:srgbClr val="7F7F7F"/>
                      </a:solidFill>
                      <a:prstDash val="solid"/>
                    </a:lnT>
                    <a:lnB w="28575">
                      <a:solidFill>
                        <a:srgbClr val="7F7F7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25">
            <a:extLst>
              <a:ext uri="{FF2B5EF4-FFF2-40B4-BE49-F238E27FC236}">
                <a16:creationId xmlns:a16="http://schemas.microsoft.com/office/drawing/2014/main" xmlns="" id="{A9B1B76E-FC40-4AD1-8F3E-C4B54FE2BC25}"/>
              </a:ext>
            </a:extLst>
          </p:cNvPr>
          <p:cNvSpPr/>
          <p:nvPr/>
        </p:nvSpPr>
        <p:spPr>
          <a:xfrm>
            <a:off x="4675187" y="3019425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50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6202" y="427520"/>
            <a:ext cx="1499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5" dirty="0"/>
              <a:t>Organogram</a:t>
            </a:r>
          </a:p>
        </p:txBody>
      </p:sp>
      <p:sp>
        <p:nvSpPr>
          <p:cNvPr id="3" name="object 3"/>
          <p:cNvSpPr/>
          <p:nvPr/>
        </p:nvSpPr>
        <p:spPr>
          <a:xfrm>
            <a:off x="955675" y="5253037"/>
            <a:ext cx="1165225" cy="503555"/>
          </a:xfrm>
          <a:custGeom>
            <a:avLst/>
            <a:gdLst/>
            <a:ahLst/>
            <a:cxnLst/>
            <a:rect l="l" t="t" r="r" b="b"/>
            <a:pathLst>
              <a:path w="1165225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1354" y="0"/>
                </a:lnTo>
                <a:lnTo>
                  <a:pt x="1113998" y="6591"/>
                </a:lnTo>
                <a:lnTo>
                  <a:pt x="1140658" y="24566"/>
                </a:lnTo>
                <a:lnTo>
                  <a:pt x="1158633" y="51226"/>
                </a:lnTo>
                <a:lnTo>
                  <a:pt x="1165225" y="83870"/>
                </a:lnTo>
                <a:lnTo>
                  <a:pt x="1165225" y="419353"/>
                </a:lnTo>
                <a:lnTo>
                  <a:pt x="1158633" y="452006"/>
                </a:lnTo>
                <a:lnTo>
                  <a:pt x="1140658" y="478669"/>
                </a:lnTo>
                <a:lnTo>
                  <a:pt x="1113998" y="496645"/>
                </a:lnTo>
                <a:lnTo>
                  <a:pt x="1081354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9225" y="5389841"/>
            <a:ext cx="7391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품질보증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09812" y="5253037"/>
            <a:ext cx="1167130" cy="503555"/>
          </a:xfrm>
          <a:custGeom>
            <a:avLst/>
            <a:gdLst/>
            <a:ahLst/>
            <a:cxnLst/>
            <a:rect l="l" t="t" r="r" b="b"/>
            <a:pathLst>
              <a:path w="1167129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2941" y="0"/>
                </a:lnTo>
                <a:lnTo>
                  <a:pt x="1115586" y="6591"/>
                </a:lnTo>
                <a:lnTo>
                  <a:pt x="1142245" y="24566"/>
                </a:lnTo>
                <a:lnTo>
                  <a:pt x="1160221" y="51226"/>
                </a:lnTo>
                <a:lnTo>
                  <a:pt x="1166812" y="83870"/>
                </a:lnTo>
                <a:lnTo>
                  <a:pt x="1166812" y="419353"/>
                </a:lnTo>
                <a:lnTo>
                  <a:pt x="1160221" y="452006"/>
                </a:lnTo>
                <a:lnTo>
                  <a:pt x="1142245" y="478669"/>
                </a:lnTo>
                <a:lnTo>
                  <a:pt x="1115586" y="496645"/>
                </a:lnTo>
                <a:lnTo>
                  <a:pt x="1082941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25052" y="5389841"/>
            <a:ext cx="7391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품질관리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05225" y="5253037"/>
            <a:ext cx="1165225" cy="503555"/>
          </a:xfrm>
          <a:custGeom>
            <a:avLst/>
            <a:gdLst/>
            <a:ahLst/>
            <a:cxnLst/>
            <a:rect l="l" t="t" r="r" b="b"/>
            <a:pathLst>
              <a:path w="1165225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1354" y="0"/>
                </a:lnTo>
                <a:lnTo>
                  <a:pt x="1113998" y="6591"/>
                </a:lnTo>
                <a:lnTo>
                  <a:pt x="1140658" y="24566"/>
                </a:lnTo>
                <a:lnTo>
                  <a:pt x="1158633" y="51226"/>
                </a:lnTo>
                <a:lnTo>
                  <a:pt x="1165225" y="83870"/>
                </a:lnTo>
                <a:lnTo>
                  <a:pt x="1165225" y="419353"/>
                </a:lnTo>
                <a:lnTo>
                  <a:pt x="1158633" y="452006"/>
                </a:lnTo>
                <a:lnTo>
                  <a:pt x="1140658" y="478669"/>
                </a:lnTo>
                <a:lnTo>
                  <a:pt x="1113998" y="496645"/>
                </a:lnTo>
                <a:lnTo>
                  <a:pt x="1081354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08691" y="5389841"/>
            <a:ext cx="5607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생산팀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21262" y="5253037"/>
            <a:ext cx="1167130" cy="503555"/>
          </a:xfrm>
          <a:custGeom>
            <a:avLst/>
            <a:gdLst/>
            <a:ahLst/>
            <a:cxnLst/>
            <a:rect l="l" t="t" r="r" b="b"/>
            <a:pathLst>
              <a:path w="1167129" h="503554">
                <a:moveTo>
                  <a:pt x="1082941" y="0"/>
                </a:moveTo>
                <a:lnTo>
                  <a:pt x="83870" y="0"/>
                </a:lnTo>
                <a:lnTo>
                  <a:pt x="51226" y="6591"/>
                </a:lnTo>
                <a:lnTo>
                  <a:pt x="24566" y="24566"/>
                </a:lnTo>
                <a:lnTo>
                  <a:pt x="6591" y="51226"/>
                </a:lnTo>
                <a:lnTo>
                  <a:pt x="0" y="83870"/>
                </a:lnTo>
                <a:lnTo>
                  <a:pt x="0" y="419353"/>
                </a:lnTo>
                <a:lnTo>
                  <a:pt x="6591" y="452006"/>
                </a:lnTo>
                <a:lnTo>
                  <a:pt x="24566" y="478669"/>
                </a:lnTo>
                <a:lnTo>
                  <a:pt x="51226" y="496645"/>
                </a:lnTo>
                <a:lnTo>
                  <a:pt x="83870" y="503237"/>
                </a:lnTo>
                <a:lnTo>
                  <a:pt x="1082941" y="503237"/>
                </a:lnTo>
                <a:lnTo>
                  <a:pt x="1115586" y="496645"/>
                </a:lnTo>
                <a:lnTo>
                  <a:pt x="1142245" y="478669"/>
                </a:lnTo>
                <a:lnTo>
                  <a:pt x="1160221" y="452006"/>
                </a:lnTo>
                <a:lnTo>
                  <a:pt x="1166812" y="419353"/>
                </a:lnTo>
                <a:lnTo>
                  <a:pt x="1166812" y="83870"/>
                </a:lnTo>
                <a:lnTo>
                  <a:pt x="1160221" y="51226"/>
                </a:lnTo>
                <a:lnTo>
                  <a:pt x="1142245" y="24566"/>
                </a:lnTo>
                <a:lnTo>
                  <a:pt x="1115586" y="6591"/>
                </a:lnTo>
                <a:lnTo>
                  <a:pt x="1082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21262" y="5253037"/>
            <a:ext cx="1167130" cy="503555"/>
          </a:xfrm>
          <a:custGeom>
            <a:avLst/>
            <a:gdLst/>
            <a:ahLst/>
            <a:cxnLst/>
            <a:rect l="l" t="t" r="r" b="b"/>
            <a:pathLst>
              <a:path w="1167129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2941" y="0"/>
                </a:lnTo>
                <a:lnTo>
                  <a:pt x="1115586" y="6591"/>
                </a:lnTo>
                <a:lnTo>
                  <a:pt x="1142245" y="24566"/>
                </a:lnTo>
                <a:lnTo>
                  <a:pt x="1160221" y="51226"/>
                </a:lnTo>
                <a:lnTo>
                  <a:pt x="1166812" y="83870"/>
                </a:lnTo>
                <a:lnTo>
                  <a:pt x="1166812" y="419353"/>
                </a:lnTo>
                <a:lnTo>
                  <a:pt x="1160221" y="452006"/>
                </a:lnTo>
                <a:lnTo>
                  <a:pt x="1142245" y="478669"/>
                </a:lnTo>
                <a:lnTo>
                  <a:pt x="1115586" y="496645"/>
                </a:lnTo>
                <a:lnTo>
                  <a:pt x="1082941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36489" y="5389841"/>
            <a:ext cx="7391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생산관리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73812" y="5253037"/>
            <a:ext cx="1165225" cy="503555"/>
          </a:xfrm>
          <a:custGeom>
            <a:avLst/>
            <a:gdLst/>
            <a:ahLst/>
            <a:cxnLst/>
            <a:rect l="l" t="t" r="r" b="b"/>
            <a:pathLst>
              <a:path w="1165225" h="503554">
                <a:moveTo>
                  <a:pt x="1081354" y="0"/>
                </a:moveTo>
                <a:lnTo>
                  <a:pt x="83870" y="0"/>
                </a:lnTo>
                <a:lnTo>
                  <a:pt x="51226" y="6591"/>
                </a:lnTo>
                <a:lnTo>
                  <a:pt x="24566" y="24566"/>
                </a:lnTo>
                <a:lnTo>
                  <a:pt x="6591" y="51226"/>
                </a:lnTo>
                <a:lnTo>
                  <a:pt x="0" y="83870"/>
                </a:lnTo>
                <a:lnTo>
                  <a:pt x="0" y="419353"/>
                </a:lnTo>
                <a:lnTo>
                  <a:pt x="6591" y="452006"/>
                </a:lnTo>
                <a:lnTo>
                  <a:pt x="24566" y="478669"/>
                </a:lnTo>
                <a:lnTo>
                  <a:pt x="51226" y="496645"/>
                </a:lnTo>
                <a:lnTo>
                  <a:pt x="83870" y="503237"/>
                </a:lnTo>
                <a:lnTo>
                  <a:pt x="1081354" y="503237"/>
                </a:lnTo>
                <a:lnTo>
                  <a:pt x="1113998" y="496645"/>
                </a:lnTo>
                <a:lnTo>
                  <a:pt x="1140658" y="478669"/>
                </a:lnTo>
                <a:lnTo>
                  <a:pt x="1158633" y="452006"/>
                </a:lnTo>
                <a:lnTo>
                  <a:pt x="1165225" y="419353"/>
                </a:lnTo>
                <a:lnTo>
                  <a:pt x="1165225" y="83870"/>
                </a:lnTo>
                <a:lnTo>
                  <a:pt x="1158633" y="51226"/>
                </a:lnTo>
                <a:lnTo>
                  <a:pt x="1140658" y="24566"/>
                </a:lnTo>
                <a:lnTo>
                  <a:pt x="1113998" y="6591"/>
                </a:lnTo>
                <a:lnTo>
                  <a:pt x="1081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73812" y="5253037"/>
            <a:ext cx="1165225" cy="503555"/>
          </a:xfrm>
          <a:custGeom>
            <a:avLst/>
            <a:gdLst/>
            <a:ahLst/>
            <a:cxnLst/>
            <a:rect l="l" t="t" r="r" b="b"/>
            <a:pathLst>
              <a:path w="1165225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1354" y="0"/>
                </a:lnTo>
                <a:lnTo>
                  <a:pt x="1113998" y="6591"/>
                </a:lnTo>
                <a:lnTo>
                  <a:pt x="1140658" y="24566"/>
                </a:lnTo>
                <a:lnTo>
                  <a:pt x="1158633" y="51226"/>
                </a:lnTo>
                <a:lnTo>
                  <a:pt x="1165225" y="83870"/>
                </a:lnTo>
                <a:lnTo>
                  <a:pt x="1165225" y="419353"/>
                </a:lnTo>
                <a:lnTo>
                  <a:pt x="1158633" y="452006"/>
                </a:lnTo>
                <a:lnTo>
                  <a:pt x="1140658" y="478669"/>
                </a:lnTo>
                <a:lnTo>
                  <a:pt x="1113998" y="496645"/>
                </a:lnTo>
                <a:lnTo>
                  <a:pt x="1081354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7363" y="5389841"/>
            <a:ext cx="7391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생산지원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51687" y="1484312"/>
            <a:ext cx="1167130" cy="504825"/>
          </a:xfrm>
          <a:custGeom>
            <a:avLst/>
            <a:gdLst/>
            <a:ahLst/>
            <a:cxnLst/>
            <a:rect l="l" t="t" r="r" b="b"/>
            <a:pathLst>
              <a:path w="1167129" h="504825">
                <a:moveTo>
                  <a:pt x="0" y="84137"/>
                </a:moveTo>
                <a:lnTo>
                  <a:pt x="6611" y="51386"/>
                </a:lnTo>
                <a:lnTo>
                  <a:pt x="24642" y="24642"/>
                </a:lnTo>
                <a:lnTo>
                  <a:pt x="51386" y="6611"/>
                </a:lnTo>
                <a:lnTo>
                  <a:pt x="84137" y="0"/>
                </a:lnTo>
                <a:lnTo>
                  <a:pt x="1082675" y="0"/>
                </a:lnTo>
                <a:lnTo>
                  <a:pt x="1115425" y="6611"/>
                </a:lnTo>
                <a:lnTo>
                  <a:pt x="1142169" y="24642"/>
                </a:lnTo>
                <a:lnTo>
                  <a:pt x="1160200" y="51386"/>
                </a:lnTo>
                <a:lnTo>
                  <a:pt x="1166812" y="84137"/>
                </a:lnTo>
                <a:lnTo>
                  <a:pt x="1166812" y="420687"/>
                </a:lnTo>
                <a:lnTo>
                  <a:pt x="1160200" y="453438"/>
                </a:lnTo>
                <a:lnTo>
                  <a:pt x="1142169" y="480182"/>
                </a:lnTo>
                <a:lnTo>
                  <a:pt x="1115425" y="498213"/>
                </a:lnTo>
                <a:lnTo>
                  <a:pt x="1082675" y="504825"/>
                </a:lnTo>
                <a:lnTo>
                  <a:pt x="84137" y="504825"/>
                </a:lnTo>
                <a:lnTo>
                  <a:pt x="51386" y="498213"/>
                </a:lnTo>
                <a:lnTo>
                  <a:pt x="24642" y="480182"/>
                </a:lnTo>
                <a:lnTo>
                  <a:pt x="6611" y="453438"/>
                </a:lnTo>
                <a:lnTo>
                  <a:pt x="0" y="420687"/>
                </a:lnTo>
                <a:lnTo>
                  <a:pt x="0" y="84137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22718" y="1621916"/>
            <a:ext cx="8274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회계</a:t>
            </a:r>
            <a:r>
              <a:rPr sz="1400" spc="-1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Che"/>
              </a:rPr>
              <a:t>/</a:t>
            </a: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경리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51687" y="2100262"/>
            <a:ext cx="1167130" cy="503555"/>
          </a:xfrm>
          <a:custGeom>
            <a:avLst/>
            <a:gdLst/>
            <a:ahLst/>
            <a:cxnLst/>
            <a:rect l="l" t="t" r="r" b="b"/>
            <a:pathLst>
              <a:path w="1167129" h="503555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2941" y="0"/>
                </a:lnTo>
                <a:lnTo>
                  <a:pt x="1115586" y="6591"/>
                </a:lnTo>
                <a:lnTo>
                  <a:pt x="1142245" y="24566"/>
                </a:lnTo>
                <a:lnTo>
                  <a:pt x="1160221" y="51226"/>
                </a:lnTo>
                <a:lnTo>
                  <a:pt x="1166812" y="83870"/>
                </a:lnTo>
                <a:lnTo>
                  <a:pt x="1166812" y="419353"/>
                </a:lnTo>
                <a:lnTo>
                  <a:pt x="1160221" y="452006"/>
                </a:lnTo>
                <a:lnTo>
                  <a:pt x="1142245" y="478669"/>
                </a:lnTo>
                <a:lnTo>
                  <a:pt x="1115586" y="496645"/>
                </a:lnTo>
                <a:lnTo>
                  <a:pt x="1082941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45222" y="2237079"/>
            <a:ext cx="3822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관리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51687" y="2781300"/>
            <a:ext cx="1167130" cy="503555"/>
          </a:xfrm>
          <a:custGeom>
            <a:avLst/>
            <a:gdLst/>
            <a:ahLst/>
            <a:cxnLst/>
            <a:rect l="l" t="t" r="r" b="b"/>
            <a:pathLst>
              <a:path w="1167129" h="503554">
                <a:moveTo>
                  <a:pt x="1082941" y="0"/>
                </a:moveTo>
                <a:lnTo>
                  <a:pt x="83870" y="0"/>
                </a:lnTo>
                <a:lnTo>
                  <a:pt x="51226" y="6591"/>
                </a:lnTo>
                <a:lnTo>
                  <a:pt x="24566" y="24566"/>
                </a:lnTo>
                <a:lnTo>
                  <a:pt x="6591" y="51226"/>
                </a:lnTo>
                <a:lnTo>
                  <a:pt x="0" y="83870"/>
                </a:lnTo>
                <a:lnTo>
                  <a:pt x="0" y="419353"/>
                </a:lnTo>
                <a:lnTo>
                  <a:pt x="6591" y="452006"/>
                </a:lnTo>
                <a:lnTo>
                  <a:pt x="24566" y="478669"/>
                </a:lnTo>
                <a:lnTo>
                  <a:pt x="51226" y="496645"/>
                </a:lnTo>
                <a:lnTo>
                  <a:pt x="83870" y="503237"/>
                </a:lnTo>
                <a:lnTo>
                  <a:pt x="1082941" y="503237"/>
                </a:lnTo>
                <a:lnTo>
                  <a:pt x="1115586" y="496645"/>
                </a:lnTo>
                <a:lnTo>
                  <a:pt x="1142245" y="478669"/>
                </a:lnTo>
                <a:lnTo>
                  <a:pt x="1160221" y="452006"/>
                </a:lnTo>
                <a:lnTo>
                  <a:pt x="1166812" y="419353"/>
                </a:lnTo>
                <a:lnTo>
                  <a:pt x="1166812" y="83870"/>
                </a:lnTo>
                <a:lnTo>
                  <a:pt x="1160221" y="51226"/>
                </a:lnTo>
                <a:lnTo>
                  <a:pt x="1142245" y="24566"/>
                </a:lnTo>
                <a:lnTo>
                  <a:pt x="1115586" y="6591"/>
                </a:lnTo>
                <a:lnTo>
                  <a:pt x="1082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51687" y="2781300"/>
            <a:ext cx="1167130" cy="503555"/>
          </a:xfrm>
          <a:custGeom>
            <a:avLst/>
            <a:gdLst/>
            <a:ahLst/>
            <a:cxnLst/>
            <a:rect l="l" t="t" r="r" b="b"/>
            <a:pathLst>
              <a:path w="1167129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2941" y="0"/>
                </a:lnTo>
                <a:lnTo>
                  <a:pt x="1115586" y="6591"/>
                </a:lnTo>
                <a:lnTo>
                  <a:pt x="1142245" y="24566"/>
                </a:lnTo>
                <a:lnTo>
                  <a:pt x="1160221" y="51226"/>
                </a:lnTo>
                <a:lnTo>
                  <a:pt x="1166812" y="83870"/>
                </a:lnTo>
                <a:lnTo>
                  <a:pt x="1166812" y="419353"/>
                </a:lnTo>
                <a:lnTo>
                  <a:pt x="1160221" y="452006"/>
                </a:lnTo>
                <a:lnTo>
                  <a:pt x="1142245" y="478669"/>
                </a:lnTo>
                <a:lnTo>
                  <a:pt x="1115586" y="496645"/>
                </a:lnTo>
                <a:lnTo>
                  <a:pt x="1082941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66914" y="2918117"/>
            <a:ext cx="7391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기술개발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46987" y="5253037"/>
            <a:ext cx="1165225" cy="503555"/>
          </a:xfrm>
          <a:custGeom>
            <a:avLst/>
            <a:gdLst/>
            <a:ahLst/>
            <a:cxnLst/>
            <a:rect l="l" t="t" r="r" b="b"/>
            <a:pathLst>
              <a:path w="1165225" h="503554">
                <a:moveTo>
                  <a:pt x="1081354" y="0"/>
                </a:moveTo>
                <a:lnTo>
                  <a:pt x="83870" y="0"/>
                </a:lnTo>
                <a:lnTo>
                  <a:pt x="51226" y="6591"/>
                </a:lnTo>
                <a:lnTo>
                  <a:pt x="24566" y="24566"/>
                </a:lnTo>
                <a:lnTo>
                  <a:pt x="6591" y="51226"/>
                </a:lnTo>
                <a:lnTo>
                  <a:pt x="0" y="83870"/>
                </a:lnTo>
                <a:lnTo>
                  <a:pt x="0" y="419353"/>
                </a:lnTo>
                <a:lnTo>
                  <a:pt x="6591" y="452006"/>
                </a:lnTo>
                <a:lnTo>
                  <a:pt x="24566" y="478669"/>
                </a:lnTo>
                <a:lnTo>
                  <a:pt x="51226" y="496645"/>
                </a:lnTo>
                <a:lnTo>
                  <a:pt x="83870" y="503237"/>
                </a:lnTo>
                <a:lnTo>
                  <a:pt x="1081354" y="503237"/>
                </a:lnTo>
                <a:lnTo>
                  <a:pt x="1113998" y="496645"/>
                </a:lnTo>
                <a:lnTo>
                  <a:pt x="1140658" y="478669"/>
                </a:lnTo>
                <a:lnTo>
                  <a:pt x="1158633" y="452006"/>
                </a:lnTo>
                <a:lnTo>
                  <a:pt x="1165225" y="419353"/>
                </a:lnTo>
                <a:lnTo>
                  <a:pt x="1165225" y="83870"/>
                </a:lnTo>
                <a:lnTo>
                  <a:pt x="1158633" y="51226"/>
                </a:lnTo>
                <a:lnTo>
                  <a:pt x="1140658" y="24566"/>
                </a:lnTo>
                <a:lnTo>
                  <a:pt x="1113998" y="6591"/>
                </a:lnTo>
                <a:lnTo>
                  <a:pt x="1081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46987" y="5253037"/>
            <a:ext cx="1165225" cy="503555"/>
          </a:xfrm>
          <a:custGeom>
            <a:avLst/>
            <a:gdLst/>
            <a:ahLst/>
            <a:cxnLst/>
            <a:rect l="l" t="t" r="r" b="b"/>
            <a:pathLst>
              <a:path w="1165225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081354" y="0"/>
                </a:lnTo>
                <a:lnTo>
                  <a:pt x="1113998" y="6591"/>
                </a:lnTo>
                <a:lnTo>
                  <a:pt x="1140658" y="24566"/>
                </a:lnTo>
                <a:lnTo>
                  <a:pt x="1158633" y="51226"/>
                </a:lnTo>
                <a:lnTo>
                  <a:pt x="1165225" y="83870"/>
                </a:lnTo>
                <a:lnTo>
                  <a:pt x="1165225" y="419353"/>
                </a:lnTo>
                <a:lnTo>
                  <a:pt x="1158633" y="452006"/>
                </a:lnTo>
                <a:lnTo>
                  <a:pt x="1140658" y="478669"/>
                </a:lnTo>
                <a:lnTo>
                  <a:pt x="1113998" y="496645"/>
                </a:lnTo>
                <a:lnTo>
                  <a:pt x="1081354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60538" y="5389841"/>
            <a:ext cx="7391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금형개선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75187" y="1736725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50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09800" y="3900487"/>
            <a:ext cx="4029075" cy="0"/>
          </a:xfrm>
          <a:custGeom>
            <a:avLst/>
            <a:gdLst/>
            <a:ahLst/>
            <a:cxnLst/>
            <a:rect l="l" t="t" r="r" b="b"/>
            <a:pathLst>
              <a:path w="4029075">
                <a:moveTo>
                  <a:pt x="0" y="0"/>
                </a:moveTo>
                <a:lnTo>
                  <a:pt x="4029075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38875" y="3900487"/>
            <a:ext cx="0" cy="1184275"/>
          </a:xfrm>
          <a:custGeom>
            <a:avLst/>
            <a:gdLst/>
            <a:ahLst/>
            <a:cxnLst/>
            <a:rect l="l" t="t" r="r" b="b"/>
            <a:pathLst>
              <a:path h="1184275">
                <a:moveTo>
                  <a:pt x="0" y="1184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09800" y="3900487"/>
            <a:ext cx="0" cy="1184275"/>
          </a:xfrm>
          <a:custGeom>
            <a:avLst/>
            <a:gdLst/>
            <a:ahLst/>
            <a:cxnLst/>
            <a:rect l="l" t="t" r="r" b="b"/>
            <a:pathLst>
              <a:path h="1184275">
                <a:moveTo>
                  <a:pt x="0" y="1184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33962" y="1484312"/>
            <a:ext cx="1543050" cy="504825"/>
          </a:xfrm>
          <a:custGeom>
            <a:avLst/>
            <a:gdLst/>
            <a:ahLst/>
            <a:cxnLst/>
            <a:rect l="l" t="t" r="r" b="b"/>
            <a:pathLst>
              <a:path w="1543050" h="504825">
                <a:moveTo>
                  <a:pt x="1458912" y="0"/>
                </a:moveTo>
                <a:lnTo>
                  <a:pt x="84137" y="0"/>
                </a:lnTo>
                <a:lnTo>
                  <a:pt x="51386" y="6611"/>
                </a:lnTo>
                <a:lnTo>
                  <a:pt x="24642" y="24642"/>
                </a:lnTo>
                <a:lnTo>
                  <a:pt x="6611" y="51386"/>
                </a:lnTo>
                <a:lnTo>
                  <a:pt x="0" y="84137"/>
                </a:lnTo>
                <a:lnTo>
                  <a:pt x="0" y="420687"/>
                </a:lnTo>
                <a:lnTo>
                  <a:pt x="6611" y="453438"/>
                </a:lnTo>
                <a:lnTo>
                  <a:pt x="24642" y="480182"/>
                </a:lnTo>
                <a:lnTo>
                  <a:pt x="51386" y="498213"/>
                </a:lnTo>
                <a:lnTo>
                  <a:pt x="84137" y="504825"/>
                </a:lnTo>
                <a:lnTo>
                  <a:pt x="1458912" y="504825"/>
                </a:lnTo>
                <a:lnTo>
                  <a:pt x="1491663" y="498213"/>
                </a:lnTo>
                <a:lnTo>
                  <a:pt x="1518407" y="480182"/>
                </a:lnTo>
                <a:lnTo>
                  <a:pt x="1536438" y="453438"/>
                </a:lnTo>
                <a:lnTo>
                  <a:pt x="1543050" y="420687"/>
                </a:lnTo>
                <a:lnTo>
                  <a:pt x="1543050" y="84137"/>
                </a:lnTo>
                <a:lnTo>
                  <a:pt x="1536438" y="51386"/>
                </a:lnTo>
                <a:lnTo>
                  <a:pt x="1518407" y="24642"/>
                </a:lnTo>
                <a:lnTo>
                  <a:pt x="1491663" y="6611"/>
                </a:lnTo>
                <a:lnTo>
                  <a:pt x="1458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33962" y="1484312"/>
            <a:ext cx="1543050" cy="504825"/>
          </a:xfrm>
          <a:custGeom>
            <a:avLst/>
            <a:gdLst/>
            <a:ahLst/>
            <a:cxnLst/>
            <a:rect l="l" t="t" r="r" b="b"/>
            <a:pathLst>
              <a:path w="1543050" h="504825">
                <a:moveTo>
                  <a:pt x="0" y="84137"/>
                </a:moveTo>
                <a:lnTo>
                  <a:pt x="6611" y="51386"/>
                </a:lnTo>
                <a:lnTo>
                  <a:pt x="24642" y="24642"/>
                </a:lnTo>
                <a:lnTo>
                  <a:pt x="51386" y="6611"/>
                </a:lnTo>
                <a:lnTo>
                  <a:pt x="84137" y="0"/>
                </a:lnTo>
                <a:lnTo>
                  <a:pt x="1458912" y="0"/>
                </a:lnTo>
                <a:lnTo>
                  <a:pt x="1491663" y="6611"/>
                </a:lnTo>
                <a:lnTo>
                  <a:pt x="1518407" y="24642"/>
                </a:lnTo>
                <a:lnTo>
                  <a:pt x="1536438" y="51386"/>
                </a:lnTo>
                <a:lnTo>
                  <a:pt x="1543050" y="84137"/>
                </a:lnTo>
                <a:lnTo>
                  <a:pt x="1543050" y="420687"/>
                </a:lnTo>
                <a:lnTo>
                  <a:pt x="1536438" y="453438"/>
                </a:lnTo>
                <a:lnTo>
                  <a:pt x="1518407" y="480182"/>
                </a:lnTo>
                <a:lnTo>
                  <a:pt x="1491663" y="498213"/>
                </a:lnTo>
                <a:lnTo>
                  <a:pt x="1458912" y="504825"/>
                </a:lnTo>
                <a:lnTo>
                  <a:pt x="84137" y="504825"/>
                </a:lnTo>
                <a:lnTo>
                  <a:pt x="51386" y="498213"/>
                </a:lnTo>
                <a:lnTo>
                  <a:pt x="24642" y="480182"/>
                </a:lnTo>
                <a:lnTo>
                  <a:pt x="6611" y="453438"/>
                </a:lnTo>
                <a:lnTo>
                  <a:pt x="0" y="420687"/>
                </a:lnTo>
                <a:lnTo>
                  <a:pt x="0" y="84137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59704" y="1621916"/>
            <a:ext cx="10941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경영관</a:t>
            </a:r>
            <a:r>
              <a:rPr sz="1400" spc="-15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리</a:t>
            </a: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본부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75462" y="1736725"/>
            <a:ext cx="0" cy="615950"/>
          </a:xfrm>
          <a:custGeom>
            <a:avLst/>
            <a:gdLst/>
            <a:ahLst/>
            <a:cxnLst/>
            <a:rect l="l" t="t" r="r" b="b"/>
            <a:pathLst>
              <a:path h="615950">
                <a:moveTo>
                  <a:pt x="0" y="0"/>
                </a:moveTo>
                <a:lnTo>
                  <a:pt x="0" y="61595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75462" y="2352675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276225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33962" y="2781300"/>
            <a:ext cx="1543050" cy="503555"/>
          </a:xfrm>
          <a:custGeom>
            <a:avLst/>
            <a:gdLst/>
            <a:ahLst/>
            <a:cxnLst/>
            <a:rect l="l" t="t" r="r" b="b"/>
            <a:pathLst>
              <a:path w="1543050" h="503554">
                <a:moveTo>
                  <a:pt x="1459179" y="0"/>
                </a:moveTo>
                <a:lnTo>
                  <a:pt x="83870" y="0"/>
                </a:lnTo>
                <a:lnTo>
                  <a:pt x="51226" y="6591"/>
                </a:lnTo>
                <a:lnTo>
                  <a:pt x="24566" y="24566"/>
                </a:lnTo>
                <a:lnTo>
                  <a:pt x="6591" y="51226"/>
                </a:lnTo>
                <a:lnTo>
                  <a:pt x="0" y="83870"/>
                </a:lnTo>
                <a:lnTo>
                  <a:pt x="0" y="419353"/>
                </a:lnTo>
                <a:lnTo>
                  <a:pt x="6591" y="452006"/>
                </a:lnTo>
                <a:lnTo>
                  <a:pt x="24566" y="478669"/>
                </a:lnTo>
                <a:lnTo>
                  <a:pt x="51226" y="496645"/>
                </a:lnTo>
                <a:lnTo>
                  <a:pt x="83870" y="503237"/>
                </a:lnTo>
                <a:lnTo>
                  <a:pt x="1459179" y="503237"/>
                </a:lnTo>
                <a:lnTo>
                  <a:pt x="1491823" y="496645"/>
                </a:lnTo>
                <a:lnTo>
                  <a:pt x="1518483" y="478669"/>
                </a:lnTo>
                <a:lnTo>
                  <a:pt x="1536458" y="452006"/>
                </a:lnTo>
                <a:lnTo>
                  <a:pt x="1543050" y="419353"/>
                </a:lnTo>
                <a:lnTo>
                  <a:pt x="1543050" y="83870"/>
                </a:lnTo>
                <a:lnTo>
                  <a:pt x="1536458" y="51226"/>
                </a:lnTo>
                <a:lnTo>
                  <a:pt x="1518483" y="24566"/>
                </a:lnTo>
                <a:lnTo>
                  <a:pt x="1491823" y="6591"/>
                </a:lnTo>
                <a:lnTo>
                  <a:pt x="1459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33962" y="2781300"/>
            <a:ext cx="1543050" cy="503555"/>
          </a:xfrm>
          <a:custGeom>
            <a:avLst/>
            <a:gdLst/>
            <a:ahLst/>
            <a:cxnLst/>
            <a:rect l="l" t="t" r="r" b="b"/>
            <a:pathLst>
              <a:path w="1543050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459179" y="0"/>
                </a:lnTo>
                <a:lnTo>
                  <a:pt x="1491823" y="6591"/>
                </a:lnTo>
                <a:lnTo>
                  <a:pt x="1518483" y="24566"/>
                </a:lnTo>
                <a:lnTo>
                  <a:pt x="1536458" y="51226"/>
                </a:lnTo>
                <a:lnTo>
                  <a:pt x="1543050" y="83870"/>
                </a:lnTo>
                <a:lnTo>
                  <a:pt x="1543050" y="419353"/>
                </a:lnTo>
                <a:lnTo>
                  <a:pt x="1536458" y="452006"/>
                </a:lnTo>
                <a:lnTo>
                  <a:pt x="1518483" y="478669"/>
                </a:lnTo>
                <a:lnTo>
                  <a:pt x="1491823" y="496645"/>
                </a:lnTo>
                <a:lnTo>
                  <a:pt x="1459179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38287" y="5084762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8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284662" y="5084762"/>
            <a:ext cx="3959225" cy="0"/>
          </a:xfrm>
          <a:custGeom>
            <a:avLst/>
            <a:gdLst/>
            <a:ahLst/>
            <a:cxnLst/>
            <a:rect l="l" t="t" r="r" b="b"/>
            <a:pathLst>
              <a:path w="3959225">
                <a:moveTo>
                  <a:pt x="0" y="0"/>
                </a:moveTo>
                <a:lnTo>
                  <a:pt x="3959225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981325" y="5084762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8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438275" y="4387850"/>
            <a:ext cx="1543050" cy="504825"/>
          </a:xfrm>
          <a:custGeom>
            <a:avLst/>
            <a:gdLst/>
            <a:ahLst/>
            <a:cxnLst/>
            <a:rect l="l" t="t" r="r" b="b"/>
            <a:pathLst>
              <a:path w="1543050" h="504825">
                <a:moveTo>
                  <a:pt x="1458912" y="0"/>
                </a:moveTo>
                <a:lnTo>
                  <a:pt x="84137" y="0"/>
                </a:lnTo>
                <a:lnTo>
                  <a:pt x="51386" y="6611"/>
                </a:lnTo>
                <a:lnTo>
                  <a:pt x="24642" y="24642"/>
                </a:lnTo>
                <a:lnTo>
                  <a:pt x="6611" y="51386"/>
                </a:lnTo>
                <a:lnTo>
                  <a:pt x="0" y="84137"/>
                </a:lnTo>
                <a:lnTo>
                  <a:pt x="0" y="420687"/>
                </a:lnTo>
                <a:lnTo>
                  <a:pt x="6611" y="453438"/>
                </a:lnTo>
                <a:lnTo>
                  <a:pt x="24642" y="480182"/>
                </a:lnTo>
                <a:lnTo>
                  <a:pt x="51386" y="498213"/>
                </a:lnTo>
                <a:lnTo>
                  <a:pt x="84137" y="504825"/>
                </a:lnTo>
                <a:lnTo>
                  <a:pt x="1458912" y="504825"/>
                </a:lnTo>
                <a:lnTo>
                  <a:pt x="1491663" y="498213"/>
                </a:lnTo>
                <a:lnTo>
                  <a:pt x="1518407" y="480182"/>
                </a:lnTo>
                <a:lnTo>
                  <a:pt x="1536438" y="453438"/>
                </a:lnTo>
                <a:lnTo>
                  <a:pt x="1543050" y="420687"/>
                </a:lnTo>
                <a:lnTo>
                  <a:pt x="1543050" y="84137"/>
                </a:lnTo>
                <a:lnTo>
                  <a:pt x="1536438" y="51386"/>
                </a:lnTo>
                <a:lnTo>
                  <a:pt x="1518407" y="24642"/>
                </a:lnTo>
                <a:lnTo>
                  <a:pt x="1491663" y="6611"/>
                </a:lnTo>
                <a:lnTo>
                  <a:pt x="1458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38275" y="4387850"/>
            <a:ext cx="1543050" cy="504825"/>
          </a:xfrm>
          <a:custGeom>
            <a:avLst/>
            <a:gdLst/>
            <a:ahLst/>
            <a:cxnLst/>
            <a:rect l="l" t="t" r="r" b="b"/>
            <a:pathLst>
              <a:path w="1543050" h="504825">
                <a:moveTo>
                  <a:pt x="0" y="84137"/>
                </a:moveTo>
                <a:lnTo>
                  <a:pt x="6611" y="51386"/>
                </a:lnTo>
                <a:lnTo>
                  <a:pt x="24642" y="24642"/>
                </a:lnTo>
                <a:lnTo>
                  <a:pt x="51386" y="6611"/>
                </a:lnTo>
                <a:lnTo>
                  <a:pt x="84137" y="0"/>
                </a:lnTo>
                <a:lnTo>
                  <a:pt x="1458912" y="0"/>
                </a:lnTo>
                <a:lnTo>
                  <a:pt x="1491663" y="6611"/>
                </a:lnTo>
                <a:lnTo>
                  <a:pt x="1518407" y="24642"/>
                </a:lnTo>
                <a:lnTo>
                  <a:pt x="1536438" y="51386"/>
                </a:lnTo>
                <a:lnTo>
                  <a:pt x="1543050" y="84137"/>
                </a:lnTo>
                <a:lnTo>
                  <a:pt x="1543050" y="420687"/>
                </a:lnTo>
                <a:lnTo>
                  <a:pt x="1536438" y="453438"/>
                </a:lnTo>
                <a:lnTo>
                  <a:pt x="1518407" y="480182"/>
                </a:lnTo>
                <a:lnTo>
                  <a:pt x="1491663" y="498213"/>
                </a:lnTo>
                <a:lnTo>
                  <a:pt x="1458912" y="504825"/>
                </a:lnTo>
                <a:lnTo>
                  <a:pt x="84137" y="504825"/>
                </a:lnTo>
                <a:lnTo>
                  <a:pt x="51386" y="498213"/>
                </a:lnTo>
                <a:lnTo>
                  <a:pt x="24642" y="480182"/>
                </a:lnTo>
                <a:lnTo>
                  <a:pt x="6611" y="453438"/>
                </a:lnTo>
                <a:lnTo>
                  <a:pt x="0" y="420687"/>
                </a:lnTo>
                <a:lnTo>
                  <a:pt x="0" y="84137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40801" y="4525454"/>
            <a:ext cx="7391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품질본부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84662" y="5084762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8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580062" y="5084762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8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243887" y="5084762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8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948487" y="5084762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8275"/>
                </a:moveTo>
                <a:lnTo>
                  <a:pt x="0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476875" y="4387850"/>
            <a:ext cx="1543050" cy="504825"/>
          </a:xfrm>
          <a:custGeom>
            <a:avLst/>
            <a:gdLst/>
            <a:ahLst/>
            <a:cxnLst/>
            <a:rect l="l" t="t" r="r" b="b"/>
            <a:pathLst>
              <a:path w="1543050" h="504825">
                <a:moveTo>
                  <a:pt x="1458912" y="0"/>
                </a:moveTo>
                <a:lnTo>
                  <a:pt x="84137" y="0"/>
                </a:lnTo>
                <a:lnTo>
                  <a:pt x="51386" y="6611"/>
                </a:lnTo>
                <a:lnTo>
                  <a:pt x="24642" y="24642"/>
                </a:lnTo>
                <a:lnTo>
                  <a:pt x="6611" y="51386"/>
                </a:lnTo>
                <a:lnTo>
                  <a:pt x="0" y="84137"/>
                </a:lnTo>
                <a:lnTo>
                  <a:pt x="0" y="420687"/>
                </a:lnTo>
                <a:lnTo>
                  <a:pt x="6611" y="453438"/>
                </a:lnTo>
                <a:lnTo>
                  <a:pt x="24642" y="480182"/>
                </a:lnTo>
                <a:lnTo>
                  <a:pt x="51386" y="498213"/>
                </a:lnTo>
                <a:lnTo>
                  <a:pt x="84137" y="504825"/>
                </a:lnTo>
                <a:lnTo>
                  <a:pt x="1458912" y="504825"/>
                </a:lnTo>
                <a:lnTo>
                  <a:pt x="1491663" y="498213"/>
                </a:lnTo>
                <a:lnTo>
                  <a:pt x="1518407" y="480182"/>
                </a:lnTo>
                <a:lnTo>
                  <a:pt x="1536438" y="453438"/>
                </a:lnTo>
                <a:lnTo>
                  <a:pt x="1543050" y="420687"/>
                </a:lnTo>
                <a:lnTo>
                  <a:pt x="1543050" y="84137"/>
                </a:lnTo>
                <a:lnTo>
                  <a:pt x="1536438" y="51386"/>
                </a:lnTo>
                <a:lnTo>
                  <a:pt x="1518407" y="24642"/>
                </a:lnTo>
                <a:lnTo>
                  <a:pt x="1491663" y="6611"/>
                </a:lnTo>
                <a:lnTo>
                  <a:pt x="1458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476875" y="4387850"/>
            <a:ext cx="1543050" cy="504825"/>
          </a:xfrm>
          <a:custGeom>
            <a:avLst/>
            <a:gdLst/>
            <a:ahLst/>
            <a:cxnLst/>
            <a:rect l="l" t="t" r="r" b="b"/>
            <a:pathLst>
              <a:path w="1543050" h="504825">
                <a:moveTo>
                  <a:pt x="0" y="84137"/>
                </a:moveTo>
                <a:lnTo>
                  <a:pt x="6611" y="51386"/>
                </a:lnTo>
                <a:lnTo>
                  <a:pt x="24642" y="24642"/>
                </a:lnTo>
                <a:lnTo>
                  <a:pt x="51386" y="6611"/>
                </a:lnTo>
                <a:lnTo>
                  <a:pt x="84137" y="0"/>
                </a:lnTo>
                <a:lnTo>
                  <a:pt x="1458912" y="0"/>
                </a:lnTo>
                <a:lnTo>
                  <a:pt x="1491663" y="6611"/>
                </a:lnTo>
                <a:lnTo>
                  <a:pt x="1518407" y="24642"/>
                </a:lnTo>
                <a:lnTo>
                  <a:pt x="1536438" y="51386"/>
                </a:lnTo>
                <a:lnTo>
                  <a:pt x="1543050" y="84137"/>
                </a:lnTo>
                <a:lnTo>
                  <a:pt x="1543050" y="420687"/>
                </a:lnTo>
                <a:lnTo>
                  <a:pt x="1536438" y="453438"/>
                </a:lnTo>
                <a:lnTo>
                  <a:pt x="1518407" y="480182"/>
                </a:lnTo>
                <a:lnTo>
                  <a:pt x="1491663" y="498213"/>
                </a:lnTo>
                <a:lnTo>
                  <a:pt x="1458912" y="504825"/>
                </a:lnTo>
                <a:lnTo>
                  <a:pt x="84137" y="504825"/>
                </a:lnTo>
                <a:lnTo>
                  <a:pt x="51386" y="498213"/>
                </a:lnTo>
                <a:lnTo>
                  <a:pt x="24642" y="480182"/>
                </a:lnTo>
                <a:lnTo>
                  <a:pt x="6611" y="453438"/>
                </a:lnTo>
                <a:lnTo>
                  <a:pt x="0" y="420687"/>
                </a:lnTo>
                <a:lnTo>
                  <a:pt x="0" y="84137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92101" y="4525454"/>
            <a:ext cx="726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제조본부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538287" y="5084762"/>
            <a:ext cx="1443355" cy="0"/>
          </a:xfrm>
          <a:custGeom>
            <a:avLst/>
            <a:gdLst/>
            <a:ahLst/>
            <a:cxnLst/>
            <a:rect l="l" t="t" r="r" b="b"/>
            <a:pathLst>
              <a:path w="1443355">
                <a:moveTo>
                  <a:pt x="0" y="0"/>
                </a:moveTo>
                <a:lnTo>
                  <a:pt x="1443037" y="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08425" y="1989137"/>
            <a:ext cx="0" cy="1911350"/>
          </a:xfrm>
          <a:custGeom>
            <a:avLst/>
            <a:gdLst/>
            <a:ahLst/>
            <a:cxnLst/>
            <a:rect l="l" t="t" r="r" b="b"/>
            <a:pathLst>
              <a:path h="1911350">
                <a:moveTo>
                  <a:pt x="0" y="0"/>
                </a:moveTo>
                <a:lnTo>
                  <a:pt x="0" y="1911350"/>
                </a:lnTo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32137" y="1484312"/>
            <a:ext cx="1543050" cy="504825"/>
          </a:xfrm>
          <a:custGeom>
            <a:avLst/>
            <a:gdLst/>
            <a:ahLst/>
            <a:cxnLst/>
            <a:rect l="l" t="t" r="r" b="b"/>
            <a:pathLst>
              <a:path w="1543050" h="504825">
                <a:moveTo>
                  <a:pt x="0" y="84137"/>
                </a:moveTo>
                <a:lnTo>
                  <a:pt x="6611" y="51386"/>
                </a:lnTo>
                <a:lnTo>
                  <a:pt x="24642" y="24642"/>
                </a:lnTo>
                <a:lnTo>
                  <a:pt x="51386" y="6611"/>
                </a:lnTo>
                <a:lnTo>
                  <a:pt x="84137" y="0"/>
                </a:lnTo>
                <a:lnTo>
                  <a:pt x="1458912" y="0"/>
                </a:lnTo>
                <a:lnTo>
                  <a:pt x="1491663" y="6611"/>
                </a:lnTo>
                <a:lnTo>
                  <a:pt x="1518407" y="24642"/>
                </a:lnTo>
                <a:lnTo>
                  <a:pt x="1536438" y="51386"/>
                </a:lnTo>
                <a:lnTo>
                  <a:pt x="1543050" y="84137"/>
                </a:lnTo>
                <a:lnTo>
                  <a:pt x="1543050" y="420687"/>
                </a:lnTo>
                <a:lnTo>
                  <a:pt x="1536438" y="453438"/>
                </a:lnTo>
                <a:lnTo>
                  <a:pt x="1518407" y="480182"/>
                </a:lnTo>
                <a:lnTo>
                  <a:pt x="1491663" y="498213"/>
                </a:lnTo>
                <a:lnTo>
                  <a:pt x="1458912" y="504825"/>
                </a:lnTo>
                <a:lnTo>
                  <a:pt x="84137" y="504825"/>
                </a:lnTo>
                <a:lnTo>
                  <a:pt x="51386" y="498213"/>
                </a:lnTo>
                <a:lnTo>
                  <a:pt x="24642" y="480182"/>
                </a:lnTo>
                <a:lnTo>
                  <a:pt x="6611" y="453438"/>
                </a:lnTo>
                <a:lnTo>
                  <a:pt x="0" y="420687"/>
                </a:lnTo>
                <a:lnTo>
                  <a:pt x="0" y="84137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34664" y="1621916"/>
            <a:ext cx="7391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대표이사</a:t>
            </a:r>
            <a:endParaRPr sz="140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132137" y="2781300"/>
            <a:ext cx="1543050" cy="503555"/>
          </a:xfrm>
          <a:custGeom>
            <a:avLst/>
            <a:gdLst/>
            <a:ahLst/>
            <a:cxnLst/>
            <a:rect l="l" t="t" r="r" b="b"/>
            <a:pathLst>
              <a:path w="1543050" h="503554">
                <a:moveTo>
                  <a:pt x="1459179" y="0"/>
                </a:moveTo>
                <a:lnTo>
                  <a:pt x="83870" y="0"/>
                </a:lnTo>
                <a:lnTo>
                  <a:pt x="51226" y="6591"/>
                </a:lnTo>
                <a:lnTo>
                  <a:pt x="24566" y="24566"/>
                </a:lnTo>
                <a:lnTo>
                  <a:pt x="6591" y="51226"/>
                </a:lnTo>
                <a:lnTo>
                  <a:pt x="0" y="83870"/>
                </a:lnTo>
                <a:lnTo>
                  <a:pt x="0" y="419353"/>
                </a:lnTo>
                <a:lnTo>
                  <a:pt x="6591" y="452006"/>
                </a:lnTo>
                <a:lnTo>
                  <a:pt x="24566" y="478669"/>
                </a:lnTo>
                <a:lnTo>
                  <a:pt x="51226" y="496645"/>
                </a:lnTo>
                <a:lnTo>
                  <a:pt x="83870" y="503237"/>
                </a:lnTo>
                <a:lnTo>
                  <a:pt x="1459179" y="503237"/>
                </a:lnTo>
                <a:lnTo>
                  <a:pt x="1491823" y="496645"/>
                </a:lnTo>
                <a:lnTo>
                  <a:pt x="1518483" y="478669"/>
                </a:lnTo>
                <a:lnTo>
                  <a:pt x="1536458" y="452006"/>
                </a:lnTo>
                <a:lnTo>
                  <a:pt x="1543050" y="419353"/>
                </a:lnTo>
                <a:lnTo>
                  <a:pt x="1543050" y="83870"/>
                </a:lnTo>
                <a:lnTo>
                  <a:pt x="1536458" y="51226"/>
                </a:lnTo>
                <a:lnTo>
                  <a:pt x="1518483" y="24566"/>
                </a:lnTo>
                <a:lnTo>
                  <a:pt x="1491823" y="6591"/>
                </a:lnTo>
                <a:lnTo>
                  <a:pt x="14591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132137" y="2781300"/>
            <a:ext cx="1543050" cy="503555"/>
          </a:xfrm>
          <a:custGeom>
            <a:avLst/>
            <a:gdLst/>
            <a:ahLst/>
            <a:cxnLst/>
            <a:rect l="l" t="t" r="r" b="b"/>
            <a:pathLst>
              <a:path w="1543050" h="503554">
                <a:moveTo>
                  <a:pt x="0" y="83870"/>
                </a:moveTo>
                <a:lnTo>
                  <a:pt x="6591" y="51226"/>
                </a:lnTo>
                <a:lnTo>
                  <a:pt x="24566" y="24566"/>
                </a:lnTo>
                <a:lnTo>
                  <a:pt x="51226" y="6591"/>
                </a:lnTo>
                <a:lnTo>
                  <a:pt x="83870" y="0"/>
                </a:lnTo>
                <a:lnTo>
                  <a:pt x="1459179" y="0"/>
                </a:lnTo>
                <a:lnTo>
                  <a:pt x="1491823" y="6591"/>
                </a:lnTo>
                <a:lnTo>
                  <a:pt x="1518483" y="24566"/>
                </a:lnTo>
                <a:lnTo>
                  <a:pt x="1536458" y="51226"/>
                </a:lnTo>
                <a:lnTo>
                  <a:pt x="1543050" y="83870"/>
                </a:lnTo>
                <a:lnTo>
                  <a:pt x="1543050" y="419353"/>
                </a:lnTo>
                <a:lnTo>
                  <a:pt x="1536458" y="452006"/>
                </a:lnTo>
                <a:lnTo>
                  <a:pt x="1518483" y="478669"/>
                </a:lnTo>
                <a:lnTo>
                  <a:pt x="1491823" y="496645"/>
                </a:lnTo>
                <a:lnTo>
                  <a:pt x="1459179" y="503237"/>
                </a:lnTo>
                <a:lnTo>
                  <a:pt x="83870" y="503237"/>
                </a:lnTo>
                <a:lnTo>
                  <a:pt x="51226" y="496645"/>
                </a:lnTo>
                <a:lnTo>
                  <a:pt x="24566" y="478669"/>
                </a:lnTo>
                <a:lnTo>
                  <a:pt x="6591" y="452006"/>
                </a:lnTo>
                <a:lnTo>
                  <a:pt x="0" y="419353"/>
                </a:lnTo>
                <a:lnTo>
                  <a:pt x="0" y="83870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534664" y="2918117"/>
            <a:ext cx="7391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전무이사</a:t>
            </a:r>
          </a:p>
        </p:txBody>
      </p:sp>
      <p:sp>
        <p:nvSpPr>
          <p:cNvPr id="58" name="object 56">
            <a:extLst>
              <a:ext uri="{FF2B5EF4-FFF2-40B4-BE49-F238E27FC236}">
                <a16:creationId xmlns:a16="http://schemas.microsoft.com/office/drawing/2014/main" xmlns="" id="{49863960-3DFF-44A3-B881-2DD5C82CBD41}"/>
              </a:ext>
            </a:extLst>
          </p:cNvPr>
          <p:cNvSpPr txBox="1"/>
          <p:nvPr/>
        </p:nvSpPr>
        <p:spPr>
          <a:xfrm>
            <a:off x="5453070" y="2918117"/>
            <a:ext cx="92073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ko-KR" altLang="en-US" sz="1400">
                <a:latin typeface="현대하모니 L" panose="02020603020101020101" pitchFamily="18" charset="-127"/>
                <a:ea typeface="현대하모니 L" panose="02020603020101020101" pitchFamily="18" charset="-127"/>
                <a:cs typeface="Gulim"/>
              </a:rPr>
              <a:t>기술연구소</a:t>
            </a:r>
            <a:endParaRPr sz="1400" dirty="0">
              <a:latin typeface="현대하모니 L" panose="02020603020101020101" pitchFamily="18" charset="-127"/>
              <a:ea typeface="현대하모니 L" panose="02020603020101020101" pitchFamily="18" charset="-127"/>
              <a:cs typeface="Guli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9780" y="3996474"/>
            <a:ext cx="3563620" cy="3563620"/>
          </a:xfrm>
          <a:custGeom>
            <a:avLst/>
            <a:gdLst/>
            <a:ahLst/>
            <a:cxnLst/>
            <a:rect l="l" t="t" r="r" b="b"/>
            <a:pathLst>
              <a:path w="3563620" h="3563620">
                <a:moveTo>
                  <a:pt x="3563048" y="3563061"/>
                </a:moveTo>
                <a:lnTo>
                  <a:pt x="3563048" y="0"/>
                </a:lnTo>
                <a:lnTo>
                  <a:pt x="0" y="3563061"/>
                </a:lnTo>
                <a:lnTo>
                  <a:pt x="3563048" y="3563061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23830" y="6985978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5400">
            <a:solidFill>
              <a:srgbClr val="246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0222" y="648679"/>
            <a:ext cx="245313" cy="2073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1240" y="650354"/>
            <a:ext cx="309295" cy="203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6241" y="652585"/>
            <a:ext cx="349529" cy="203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637" y="698408"/>
            <a:ext cx="107848" cy="1575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91955" y="698407"/>
            <a:ext cx="98628" cy="1536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2935" y="698408"/>
            <a:ext cx="99745" cy="1575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" y="761"/>
            <a:ext cx="1830070" cy="1830070"/>
          </a:xfrm>
          <a:custGeom>
            <a:avLst/>
            <a:gdLst/>
            <a:ahLst/>
            <a:cxnLst/>
            <a:rect l="l" t="t" r="r" b="b"/>
            <a:pathLst>
              <a:path w="1830070" h="1830070">
                <a:moveTo>
                  <a:pt x="0" y="1829524"/>
                </a:moveTo>
                <a:lnTo>
                  <a:pt x="1829524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" y="761"/>
            <a:ext cx="1830070" cy="1830070"/>
          </a:xfrm>
          <a:custGeom>
            <a:avLst/>
            <a:gdLst/>
            <a:ahLst/>
            <a:cxnLst/>
            <a:rect l="l" t="t" r="r" b="b"/>
            <a:pathLst>
              <a:path w="1830070" h="1830070">
                <a:moveTo>
                  <a:pt x="1829524" y="0"/>
                </a:moveTo>
                <a:lnTo>
                  <a:pt x="0" y="1829524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28015" y="3694226"/>
            <a:ext cx="3865245" cy="3865245"/>
          </a:xfrm>
          <a:custGeom>
            <a:avLst/>
            <a:gdLst/>
            <a:ahLst/>
            <a:cxnLst/>
            <a:rect l="l" t="t" r="r" b="b"/>
            <a:pathLst>
              <a:path w="3865245" h="3865245">
                <a:moveTo>
                  <a:pt x="0" y="3864813"/>
                </a:moveTo>
                <a:lnTo>
                  <a:pt x="3864813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28015" y="3694226"/>
            <a:ext cx="3865245" cy="3865245"/>
          </a:xfrm>
          <a:custGeom>
            <a:avLst/>
            <a:gdLst/>
            <a:ahLst/>
            <a:cxnLst/>
            <a:rect l="l" t="t" r="r" b="b"/>
            <a:pathLst>
              <a:path w="3865245" h="3865245">
                <a:moveTo>
                  <a:pt x="3864813" y="0"/>
                </a:moveTo>
                <a:lnTo>
                  <a:pt x="0" y="3864813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9" y="93010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28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90431" y="1694025"/>
            <a:ext cx="1324432" cy="1819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90419" y="1621320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10" h="1892300">
                <a:moveTo>
                  <a:pt x="0" y="0"/>
                </a:moveTo>
                <a:lnTo>
                  <a:pt x="0" y="1892249"/>
                </a:lnTo>
                <a:lnTo>
                  <a:pt x="1324432" y="1892249"/>
                </a:lnTo>
                <a:lnTo>
                  <a:pt x="1324432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57624" y="1621231"/>
            <a:ext cx="1324368" cy="18923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57637" y="1621320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10" h="1892300">
                <a:moveTo>
                  <a:pt x="0" y="0"/>
                </a:moveTo>
                <a:lnTo>
                  <a:pt x="0" y="1892249"/>
                </a:lnTo>
                <a:lnTo>
                  <a:pt x="1324432" y="1892249"/>
                </a:lnTo>
                <a:lnTo>
                  <a:pt x="1324432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24855" y="1621320"/>
            <a:ext cx="1297217" cy="1883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24855" y="1621320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09" h="1892300">
                <a:moveTo>
                  <a:pt x="0" y="0"/>
                </a:moveTo>
                <a:lnTo>
                  <a:pt x="0" y="1892249"/>
                </a:lnTo>
                <a:lnTo>
                  <a:pt x="1324444" y="1892249"/>
                </a:lnTo>
                <a:lnTo>
                  <a:pt x="1324444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37432" y="1621421"/>
            <a:ext cx="1279136" cy="18921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92061" y="1621320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09" h="1892300">
                <a:moveTo>
                  <a:pt x="0" y="0"/>
                </a:moveTo>
                <a:lnTo>
                  <a:pt x="0" y="1892249"/>
                </a:lnTo>
                <a:lnTo>
                  <a:pt x="1324432" y="1892249"/>
                </a:lnTo>
                <a:lnTo>
                  <a:pt x="1324432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90431" y="4195330"/>
            <a:ext cx="1324470" cy="18922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90419" y="4195330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10" h="1892300">
                <a:moveTo>
                  <a:pt x="0" y="0"/>
                </a:moveTo>
                <a:lnTo>
                  <a:pt x="0" y="1892249"/>
                </a:lnTo>
                <a:lnTo>
                  <a:pt x="1324432" y="1892249"/>
                </a:lnTo>
                <a:lnTo>
                  <a:pt x="1324432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57637" y="4195419"/>
            <a:ext cx="1324394" cy="18921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57637" y="4195330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10" h="1892300">
                <a:moveTo>
                  <a:pt x="0" y="0"/>
                </a:moveTo>
                <a:lnTo>
                  <a:pt x="0" y="1892249"/>
                </a:lnTo>
                <a:lnTo>
                  <a:pt x="1324432" y="1892249"/>
                </a:lnTo>
                <a:lnTo>
                  <a:pt x="1324432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24855" y="4195317"/>
            <a:ext cx="1324521" cy="18922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24855" y="4195330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09" h="1892300">
                <a:moveTo>
                  <a:pt x="0" y="0"/>
                </a:moveTo>
                <a:lnTo>
                  <a:pt x="0" y="1892249"/>
                </a:lnTo>
                <a:lnTo>
                  <a:pt x="1324444" y="1892249"/>
                </a:lnTo>
                <a:lnTo>
                  <a:pt x="1324444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82671" y="3617188"/>
            <a:ext cx="215811" cy="908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19780" y="3620160"/>
            <a:ext cx="306654" cy="836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94110" y="3617188"/>
            <a:ext cx="125399" cy="890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42954" y="3619703"/>
            <a:ext cx="19050" cy="84455"/>
          </a:xfrm>
          <a:custGeom>
            <a:avLst/>
            <a:gdLst/>
            <a:ahLst/>
            <a:cxnLst/>
            <a:rect l="l" t="t" r="r" b="b"/>
            <a:pathLst>
              <a:path w="19050" h="84454">
                <a:moveTo>
                  <a:pt x="18618" y="84010"/>
                </a:moveTo>
                <a:lnTo>
                  <a:pt x="18618" y="0"/>
                </a:lnTo>
                <a:lnTo>
                  <a:pt x="14706" y="0"/>
                </a:lnTo>
                <a:lnTo>
                  <a:pt x="14706" y="4686"/>
                </a:lnTo>
                <a:lnTo>
                  <a:pt x="13169" y="8343"/>
                </a:lnTo>
                <a:lnTo>
                  <a:pt x="10185" y="10858"/>
                </a:lnTo>
                <a:lnTo>
                  <a:pt x="7099" y="13373"/>
                </a:lnTo>
                <a:lnTo>
                  <a:pt x="3695" y="14630"/>
                </a:lnTo>
                <a:lnTo>
                  <a:pt x="0" y="14630"/>
                </a:lnTo>
                <a:lnTo>
                  <a:pt x="0" y="19202"/>
                </a:lnTo>
                <a:lnTo>
                  <a:pt x="13881" y="19202"/>
                </a:lnTo>
                <a:lnTo>
                  <a:pt x="13881" y="84010"/>
                </a:lnTo>
                <a:lnTo>
                  <a:pt x="18618" y="840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98606" y="3617522"/>
            <a:ext cx="243395" cy="886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01830" y="3611829"/>
            <a:ext cx="1165009" cy="1009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04137" y="3620160"/>
            <a:ext cx="173240" cy="8356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99692" y="3620160"/>
            <a:ext cx="58419" cy="83820"/>
          </a:xfrm>
          <a:custGeom>
            <a:avLst/>
            <a:gdLst/>
            <a:ahLst/>
            <a:cxnLst/>
            <a:rect l="l" t="t" r="r" b="b"/>
            <a:pathLst>
              <a:path w="58420" h="83820">
                <a:moveTo>
                  <a:pt x="58127" y="83553"/>
                </a:moveTo>
                <a:lnTo>
                  <a:pt x="58127" y="0"/>
                </a:lnTo>
                <a:lnTo>
                  <a:pt x="53187" y="0"/>
                </a:lnTo>
                <a:lnTo>
                  <a:pt x="53187" y="76581"/>
                </a:lnTo>
                <a:lnTo>
                  <a:pt x="5867" y="0"/>
                </a:lnTo>
                <a:lnTo>
                  <a:pt x="0" y="0"/>
                </a:lnTo>
                <a:lnTo>
                  <a:pt x="0" y="83667"/>
                </a:lnTo>
                <a:lnTo>
                  <a:pt x="4838" y="83667"/>
                </a:lnTo>
                <a:lnTo>
                  <a:pt x="4940" y="6858"/>
                </a:lnTo>
                <a:lnTo>
                  <a:pt x="52260" y="83667"/>
                </a:lnTo>
                <a:lnTo>
                  <a:pt x="58127" y="8355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78292" y="3661308"/>
            <a:ext cx="58419" cy="4445"/>
          </a:xfrm>
          <a:custGeom>
            <a:avLst/>
            <a:gdLst/>
            <a:ahLst/>
            <a:cxnLst/>
            <a:rect l="l" t="t" r="r" b="b"/>
            <a:pathLst>
              <a:path w="58420" h="4445">
                <a:moveTo>
                  <a:pt x="0" y="0"/>
                </a:moveTo>
                <a:lnTo>
                  <a:pt x="0" y="4343"/>
                </a:lnTo>
                <a:lnTo>
                  <a:pt x="57810" y="4343"/>
                </a:lnTo>
                <a:lnTo>
                  <a:pt x="5781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57286" y="3620160"/>
            <a:ext cx="153289" cy="8361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04515" y="6186170"/>
            <a:ext cx="76542" cy="10058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06572" y="6186170"/>
            <a:ext cx="76428" cy="9944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04502" y="6186170"/>
            <a:ext cx="188264" cy="10058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14966" y="6186170"/>
            <a:ext cx="291553" cy="10058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51997" y="6186170"/>
            <a:ext cx="79209" cy="1025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450841" y="6186170"/>
            <a:ext cx="289064" cy="1005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759972" y="6186170"/>
            <a:ext cx="92062" cy="10058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98339" y="6186170"/>
            <a:ext cx="196380" cy="10287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56033" y="6190170"/>
            <a:ext cx="193408" cy="965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76797" y="6276466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60">
                <a:moveTo>
                  <a:pt x="9359" y="11544"/>
                </a:moveTo>
                <a:lnTo>
                  <a:pt x="9359" y="0"/>
                </a:lnTo>
                <a:lnTo>
                  <a:pt x="0" y="0"/>
                </a:lnTo>
                <a:lnTo>
                  <a:pt x="0" y="10172"/>
                </a:lnTo>
                <a:lnTo>
                  <a:pt x="5448" y="10172"/>
                </a:lnTo>
                <a:lnTo>
                  <a:pt x="5448" y="21046"/>
                </a:lnTo>
                <a:lnTo>
                  <a:pt x="7099" y="19316"/>
                </a:lnTo>
                <a:lnTo>
                  <a:pt x="8026" y="16916"/>
                </a:lnTo>
                <a:lnTo>
                  <a:pt x="8953" y="14744"/>
                </a:lnTo>
                <a:lnTo>
                  <a:pt x="9359" y="11544"/>
                </a:lnTo>
                <a:close/>
              </a:path>
              <a:path w="9525" h="22860">
                <a:moveTo>
                  <a:pt x="5448" y="21046"/>
                </a:moveTo>
                <a:lnTo>
                  <a:pt x="5448" y="13258"/>
                </a:lnTo>
                <a:lnTo>
                  <a:pt x="5143" y="15316"/>
                </a:lnTo>
                <a:lnTo>
                  <a:pt x="3708" y="17716"/>
                </a:lnTo>
                <a:lnTo>
                  <a:pt x="2260" y="18973"/>
                </a:lnTo>
                <a:lnTo>
                  <a:pt x="101" y="20231"/>
                </a:lnTo>
                <a:lnTo>
                  <a:pt x="2463" y="22745"/>
                </a:lnTo>
                <a:lnTo>
                  <a:pt x="5245" y="21259"/>
                </a:lnTo>
                <a:lnTo>
                  <a:pt x="5448" y="210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13208" y="6186170"/>
            <a:ext cx="188264" cy="10058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21945" y="6186170"/>
            <a:ext cx="285051" cy="10058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32511" y="6186170"/>
            <a:ext cx="76428" cy="9944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8" y="5272023"/>
            <a:ext cx="907415" cy="907415"/>
          </a:xfrm>
          <a:custGeom>
            <a:avLst/>
            <a:gdLst/>
            <a:ahLst/>
            <a:cxnLst/>
            <a:rect l="l" t="t" r="r" b="b"/>
            <a:pathLst>
              <a:path w="907415" h="907414">
                <a:moveTo>
                  <a:pt x="907288" y="907288"/>
                </a:moveTo>
                <a:lnTo>
                  <a:pt x="0" y="0"/>
                </a:lnTo>
                <a:lnTo>
                  <a:pt x="0" y="907288"/>
                </a:lnTo>
                <a:lnTo>
                  <a:pt x="907288" y="90728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738518" y="294284"/>
            <a:ext cx="1637995" cy="100799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460828" y="294284"/>
            <a:ext cx="1637995" cy="100799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159138" y="7085162"/>
            <a:ext cx="54610" cy="82550"/>
          </a:xfrm>
          <a:custGeom>
            <a:avLst/>
            <a:gdLst/>
            <a:ahLst/>
            <a:cxnLst/>
            <a:rect l="l" t="t" r="r" b="b"/>
            <a:pathLst>
              <a:path w="54609" h="82550">
                <a:moveTo>
                  <a:pt x="54063" y="0"/>
                </a:moveTo>
                <a:lnTo>
                  <a:pt x="0" y="0"/>
                </a:lnTo>
                <a:lnTo>
                  <a:pt x="0" y="9258"/>
                </a:lnTo>
                <a:lnTo>
                  <a:pt x="42519" y="9258"/>
                </a:lnTo>
                <a:lnTo>
                  <a:pt x="40385" y="12230"/>
                </a:lnTo>
                <a:lnTo>
                  <a:pt x="37299" y="17106"/>
                </a:lnTo>
                <a:lnTo>
                  <a:pt x="29222" y="30670"/>
                </a:lnTo>
                <a:lnTo>
                  <a:pt x="25526" y="37566"/>
                </a:lnTo>
                <a:lnTo>
                  <a:pt x="22174" y="44577"/>
                </a:lnTo>
                <a:lnTo>
                  <a:pt x="18516" y="52120"/>
                </a:lnTo>
                <a:lnTo>
                  <a:pt x="15887" y="59270"/>
                </a:lnTo>
                <a:lnTo>
                  <a:pt x="12687" y="72758"/>
                </a:lnTo>
                <a:lnTo>
                  <a:pt x="11772" y="78066"/>
                </a:lnTo>
                <a:lnTo>
                  <a:pt x="11544" y="81953"/>
                </a:lnTo>
                <a:lnTo>
                  <a:pt x="23660" y="81953"/>
                </a:lnTo>
                <a:lnTo>
                  <a:pt x="23583" y="77228"/>
                </a:lnTo>
                <a:lnTo>
                  <a:pt x="24625" y="71094"/>
                </a:lnTo>
                <a:lnTo>
                  <a:pt x="28968" y="56007"/>
                </a:lnTo>
                <a:lnTo>
                  <a:pt x="31851" y="48501"/>
                </a:lnTo>
                <a:lnTo>
                  <a:pt x="35432" y="41033"/>
                </a:lnTo>
                <a:lnTo>
                  <a:pt x="38938" y="33642"/>
                </a:lnTo>
                <a:lnTo>
                  <a:pt x="42379" y="27241"/>
                </a:lnTo>
                <a:lnTo>
                  <a:pt x="49174" y="16421"/>
                </a:lnTo>
                <a:lnTo>
                  <a:pt x="51930" y="12496"/>
                </a:lnTo>
                <a:lnTo>
                  <a:pt x="54063" y="10058"/>
                </a:lnTo>
                <a:lnTo>
                  <a:pt x="540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689468" y="6182359"/>
            <a:ext cx="406565" cy="8376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210031" y="4199927"/>
            <a:ext cx="1308900" cy="185124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12012" y="4188294"/>
            <a:ext cx="1324610" cy="1892300"/>
          </a:xfrm>
          <a:custGeom>
            <a:avLst/>
            <a:gdLst/>
            <a:ahLst/>
            <a:cxnLst/>
            <a:rect l="l" t="t" r="r" b="b"/>
            <a:pathLst>
              <a:path w="1324609" h="1892300">
                <a:moveTo>
                  <a:pt x="0" y="0"/>
                </a:moveTo>
                <a:lnTo>
                  <a:pt x="0" y="1892249"/>
                </a:lnTo>
                <a:lnTo>
                  <a:pt x="1324432" y="1892249"/>
                </a:lnTo>
                <a:lnTo>
                  <a:pt x="1324432" y="0"/>
                </a:lnTo>
                <a:lnTo>
                  <a:pt x="0" y="0"/>
                </a:lnTo>
                <a:close/>
              </a:path>
            </a:pathLst>
          </a:custGeom>
          <a:ln w="35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113886" y="5681662"/>
            <a:ext cx="131762" cy="12457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148</Words>
  <Application>Microsoft Office PowerPoint</Application>
  <PresentationFormat>사용자 지정</PresentationFormat>
  <Paragraphs>72</Paragraphs>
  <Slides>26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7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General Situation</vt:lpstr>
      <vt:lpstr>Organogram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KJM</dc:creator>
  <cp:lastModifiedBy>User</cp:lastModifiedBy>
  <cp:revision>2</cp:revision>
  <dcterms:created xsi:type="dcterms:W3CDTF">2017-12-22T02:47:57Z</dcterms:created>
  <dcterms:modified xsi:type="dcterms:W3CDTF">2018-04-26T06:27:57Z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2017-10-17T00:00:00Z</vt:filetime>
  </property>
  <property fmtid="{D5CDD505-2E9C-101B-9397-08002B2CF9AE}" pid="3" name="Creator">
    <vt:lpwstr>Adobe Acrobat Pro 9.5.5</vt:lpwstr>
  </property>
  <property fmtid="{D5CDD505-2E9C-101B-9397-08002B2CF9AE}" pid="4" name="LastSaved">
    <vt:filetime>2017-12-22T00:00:00Z</vt:filetime>
  </property>
</Properties>
</file>